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972" r:id="rId2"/>
    <p:sldId id="971" r:id="rId3"/>
    <p:sldId id="931" r:id="rId4"/>
    <p:sldId id="927" r:id="rId5"/>
    <p:sldId id="941" r:id="rId6"/>
    <p:sldId id="322" r:id="rId7"/>
    <p:sldId id="949" r:id="rId8"/>
    <p:sldId id="853" r:id="rId9"/>
    <p:sldId id="894" r:id="rId10"/>
    <p:sldId id="895" r:id="rId11"/>
    <p:sldId id="896" r:id="rId12"/>
    <p:sldId id="897" r:id="rId13"/>
    <p:sldId id="898" r:id="rId14"/>
    <p:sldId id="899" r:id="rId15"/>
    <p:sldId id="857" r:id="rId16"/>
    <p:sldId id="900" r:id="rId17"/>
    <p:sldId id="901" r:id="rId18"/>
    <p:sldId id="904" r:id="rId19"/>
    <p:sldId id="905" r:id="rId20"/>
    <p:sldId id="950" r:id="rId21"/>
    <p:sldId id="954" r:id="rId22"/>
    <p:sldId id="955" r:id="rId23"/>
    <p:sldId id="956" r:id="rId24"/>
    <p:sldId id="957" r:id="rId25"/>
    <p:sldId id="958" r:id="rId26"/>
    <p:sldId id="959" r:id="rId27"/>
    <p:sldId id="960" r:id="rId28"/>
    <p:sldId id="951" r:id="rId29"/>
    <p:sldId id="961" r:id="rId30"/>
    <p:sldId id="952" r:id="rId31"/>
    <p:sldId id="962" r:id="rId32"/>
    <p:sldId id="963" r:id="rId33"/>
    <p:sldId id="964" r:id="rId34"/>
    <p:sldId id="965" r:id="rId35"/>
    <p:sldId id="966" r:id="rId36"/>
    <p:sldId id="968" r:id="rId37"/>
    <p:sldId id="970" r:id="rId38"/>
    <p:sldId id="858" r:id="rId39"/>
    <p:sldId id="926" r:id="rId40"/>
    <p:sldId id="925" r:id="rId41"/>
    <p:sldId id="930" r:id="rId42"/>
    <p:sldId id="967" r:id="rId43"/>
    <p:sldId id="929" r:id="rId44"/>
    <p:sldId id="948" r:id="rId45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FFFFFF"/>
    <a:srgbClr val="FFCCFF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852" autoAdjust="0"/>
    <p:restoredTop sz="96696" autoAdjust="0"/>
  </p:normalViewPr>
  <p:slideViewPr>
    <p:cSldViewPr>
      <p:cViewPr varScale="1">
        <p:scale>
          <a:sx n="73" d="100"/>
          <a:sy n="73" d="100"/>
        </p:scale>
        <p:origin x="64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9575" cy="496888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40" y="1"/>
            <a:ext cx="2949575" cy="496888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9793B330-84CA-4C97-8265-2030AC6424E9}" type="datetimeFigureOut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4" rIns="91429" bIns="4571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40" y="4721225"/>
            <a:ext cx="5445125" cy="4471988"/>
          </a:xfrm>
          <a:prstGeom prst="rect">
            <a:avLst/>
          </a:prstGeom>
        </p:spPr>
        <p:txBody>
          <a:bodyPr vert="horz" lIns="91429" tIns="45714" rIns="91429" bIns="4571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863"/>
            <a:ext cx="2949575" cy="496887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40" y="9440863"/>
            <a:ext cx="2949575" cy="496887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3DE43921-6953-4F46-BE4D-9885017F40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1706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7212D7-9E0C-44ED-BF69-C8F95A6B3DC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54306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8875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43921-6953-4F46-BE4D-9885017F40CD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04044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8875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43921-6953-4F46-BE4D-9885017F40CD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66508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8875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43921-6953-4F46-BE4D-9885017F40CD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27936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8875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43921-6953-4F46-BE4D-9885017F40CD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24057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7212D7-9E0C-44ED-BF69-C8F95A6B3DC7}" type="slidenum">
              <a:rPr kumimoji="1" lang="ja-JP" altLang="en-US" smtClean="0"/>
              <a:t>37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5462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8875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43921-6953-4F46-BE4D-9885017F40CD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10602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8875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43921-6953-4F46-BE4D-9885017F40CD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5197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8875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43921-6953-4F46-BE4D-9885017F40CD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41839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8875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43921-6953-4F46-BE4D-9885017F40CD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94928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8875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43921-6953-4F46-BE4D-9885017F40CD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6900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8875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43921-6953-4F46-BE4D-9885017F40CD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47010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8875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43921-6953-4F46-BE4D-9885017F40CD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59027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8875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43921-6953-4F46-BE4D-9885017F40CD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9562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DA85F-D553-4847-AE57-51B714F9D448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804248" y="6356352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68092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75DC1-D6C4-4D44-B50A-C9162250BDC5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758880" y="6356352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6843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BF7BE-8510-409A-A320-34C0145CE069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69502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5C230-7145-4916-9946-DBB293397313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758880" y="6356352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2726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913FD-B19D-45F8-9973-0D49BBF18597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732240" y="6356352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555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8AE4A-5686-4EEC-9C2E-5DD36DFF675C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804248" y="6356352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5856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45C5-B04B-4E22-8A19-AC3DB0B79F25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732240" y="6356352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9997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22F81-DD49-49A1-941D-4E56D69B7ECD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6758880" y="6356352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2054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5B738-ED7D-4946-8ACB-D46F91A4B8BE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758880" y="6356352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6566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5C230-7145-4916-9946-DBB293397313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758880" y="6356352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8CF6D04-F5F6-48B4-ACD5-BB83748B405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812088" y="6597650"/>
            <a:ext cx="914400" cy="914400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37429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8A237-D637-4787-8217-0AA79AF578FE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758880" y="6356352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253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3A337-DF28-49F7-B5D7-85BD870B1696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9883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87660-A350-4449-8C93-D4C9F4114335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1001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0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26"/>
            <a:ext cx="9144000" cy="6858026"/>
          </a:xfrm>
          <a:prstGeom prst="rect">
            <a:avLst/>
          </a:prstGeom>
          <a:solidFill>
            <a:srgbClr val="66FF33"/>
          </a:solidFill>
          <a:ln>
            <a:noFill/>
          </a:ln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9DE820-70D0-4D20-BCCB-8D6554BB44B4}"/>
              </a:ext>
            </a:extLst>
          </p:cNvPr>
          <p:cNvSpPr txBox="1"/>
          <p:nvPr/>
        </p:nvSpPr>
        <p:spPr>
          <a:xfrm>
            <a:off x="53752" y="2132856"/>
            <a:ext cx="90364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kumimoji="1"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「住」をテーマに</a:t>
            </a:r>
            <a:endParaRPr kumimoji="1"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組織の役割分担と連携を考える</a:t>
            </a:r>
            <a:endParaRPr kumimoji="1"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（ワークショップ）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スライド番号プレースホルダー 3">
            <a:extLst>
              <a:ext uri="{FF2B5EF4-FFF2-40B4-BE49-F238E27FC236}">
                <a16:creationId xmlns:a16="http://schemas.microsoft.com/office/drawing/2014/main" id="{88ABFDA2-A581-46A8-BA38-540D082CC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517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BFE221-D67E-4727-AD61-7E64E7077EFB}"/>
              </a:ext>
            </a:extLst>
          </p:cNvPr>
          <p:cNvSpPr txBox="1"/>
          <p:nvPr/>
        </p:nvSpPr>
        <p:spPr>
          <a:xfrm>
            <a:off x="2406132" y="2459738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ワーク①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「住」と災害に関する時系列提示</a:t>
            </a:r>
            <a:endParaRPr lang="ja-JP" altLang="en-US" sz="80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8928120" cy="59400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住環境のフェーズ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建物・まち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市民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社会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135291" y="413627"/>
            <a:ext cx="7901207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491056" y="8979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01CD85B6-1AE7-4680-9035-DBB7C5593032}"/>
              </a:ext>
            </a:extLst>
          </p:cNvPr>
          <p:cNvSpPr/>
          <p:nvPr/>
        </p:nvSpPr>
        <p:spPr>
          <a:xfrm>
            <a:off x="1498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0EA2217F-B494-425C-807E-5C4BA974660B}"/>
              </a:ext>
            </a:extLst>
          </p:cNvPr>
          <p:cNvSpPr/>
          <p:nvPr/>
        </p:nvSpPr>
        <p:spPr>
          <a:xfrm>
            <a:off x="164261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35BC9089-B456-43B1-8BA8-4B5F06A9338C}"/>
              </a:ext>
            </a:extLst>
          </p:cNvPr>
          <p:cNvSpPr/>
          <p:nvPr/>
        </p:nvSpPr>
        <p:spPr>
          <a:xfrm>
            <a:off x="177515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F4893017-B22C-4B30-AAD0-0AD03D2971D0}"/>
              </a:ext>
            </a:extLst>
          </p:cNvPr>
          <p:cNvSpPr/>
          <p:nvPr/>
        </p:nvSpPr>
        <p:spPr>
          <a:xfrm>
            <a:off x="190770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31267A24-80EB-4E34-8614-754592926CD5}"/>
              </a:ext>
            </a:extLst>
          </p:cNvPr>
          <p:cNvSpPr/>
          <p:nvPr/>
        </p:nvSpPr>
        <p:spPr>
          <a:xfrm>
            <a:off x="20402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3985B030-F68B-4AC2-9291-95479329EF98}"/>
              </a:ext>
            </a:extLst>
          </p:cNvPr>
          <p:cNvSpPr/>
          <p:nvPr/>
        </p:nvSpPr>
        <p:spPr>
          <a:xfrm>
            <a:off x="1498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309E06B9-571B-42E8-8B92-7783EA3E6F84}"/>
              </a:ext>
            </a:extLst>
          </p:cNvPr>
          <p:cNvSpPr/>
          <p:nvPr/>
        </p:nvSpPr>
        <p:spPr>
          <a:xfrm>
            <a:off x="164261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55C5E7ED-C6A3-42A3-8EF0-B89A45C12F7E}"/>
              </a:ext>
            </a:extLst>
          </p:cNvPr>
          <p:cNvSpPr/>
          <p:nvPr/>
        </p:nvSpPr>
        <p:spPr>
          <a:xfrm>
            <a:off x="177515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3361AB56-477D-4559-A915-4D74114CB754}"/>
              </a:ext>
            </a:extLst>
          </p:cNvPr>
          <p:cNvSpPr/>
          <p:nvPr/>
        </p:nvSpPr>
        <p:spPr>
          <a:xfrm>
            <a:off x="190770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5B7AFE7B-0D50-49ED-9B8A-A50CAFD0E316}"/>
              </a:ext>
            </a:extLst>
          </p:cNvPr>
          <p:cNvSpPr/>
          <p:nvPr/>
        </p:nvSpPr>
        <p:spPr>
          <a:xfrm>
            <a:off x="20402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ひと</a:t>
            </a: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74773A9E-2FD0-41FA-ACB4-FC43EDFE545E}"/>
              </a:ext>
            </a:extLst>
          </p:cNvPr>
          <p:cNvSpPr/>
          <p:nvPr/>
        </p:nvSpPr>
        <p:spPr>
          <a:xfrm>
            <a:off x="271793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587ECF36-5A32-4EBA-B4CF-5B1DDA8063D8}"/>
              </a:ext>
            </a:extLst>
          </p:cNvPr>
          <p:cNvSpPr/>
          <p:nvPr/>
        </p:nvSpPr>
        <p:spPr>
          <a:xfrm>
            <a:off x="286195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8BC8E9D9-5C82-4B1D-8E8F-89EDE337D867}"/>
              </a:ext>
            </a:extLst>
          </p:cNvPr>
          <p:cNvSpPr/>
          <p:nvPr/>
        </p:nvSpPr>
        <p:spPr>
          <a:xfrm>
            <a:off x="299450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5039CA7A-15B4-40FD-90E9-DA739A65DDEE}"/>
              </a:ext>
            </a:extLst>
          </p:cNvPr>
          <p:cNvSpPr/>
          <p:nvPr/>
        </p:nvSpPr>
        <p:spPr>
          <a:xfrm>
            <a:off x="312704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5" name="四角形: メモ 24">
            <a:extLst>
              <a:ext uri="{FF2B5EF4-FFF2-40B4-BE49-F238E27FC236}">
                <a16:creationId xmlns:a16="http://schemas.microsoft.com/office/drawing/2014/main" id="{8752A8B3-58FD-4F41-B09F-196EB6EF6E3D}"/>
              </a:ext>
            </a:extLst>
          </p:cNvPr>
          <p:cNvSpPr/>
          <p:nvPr/>
        </p:nvSpPr>
        <p:spPr>
          <a:xfrm>
            <a:off x="3259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6" name="四角形: メモ 25">
            <a:extLst>
              <a:ext uri="{FF2B5EF4-FFF2-40B4-BE49-F238E27FC236}">
                <a16:creationId xmlns:a16="http://schemas.microsoft.com/office/drawing/2014/main" id="{261855F8-BD7E-4CAF-A29B-D5A9BD622D08}"/>
              </a:ext>
            </a:extLst>
          </p:cNvPr>
          <p:cNvSpPr/>
          <p:nvPr/>
        </p:nvSpPr>
        <p:spPr>
          <a:xfrm>
            <a:off x="271793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7" name="四角形: メモ 26">
            <a:extLst>
              <a:ext uri="{FF2B5EF4-FFF2-40B4-BE49-F238E27FC236}">
                <a16:creationId xmlns:a16="http://schemas.microsoft.com/office/drawing/2014/main" id="{E4926E25-74DF-4FD1-9DBF-22A5E233361A}"/>
              </a:ext>
            </a:extLst>
          </p:cNvPr>
          <p:cNvSpPr/>
          <p:nvPr/>
        </p:nvSpPr>
        <p:spPr>
          <a:xfrm>
            <a:off x="286195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8" name="四角形: メモ 27">
            <a:extLst>
              <a:ext uri="{FF2B5EF4-FFF2-40B4-BE49-F238E27FC236}">
                <a16:creationId xmlns:a16="http://schemas.microsoft.com/office/drawing/2014/main" id="{A784BDA8-9676-4AE1-A4BB-58C787F6B36A}"/>
              </a:ext>
            </a:extLst>
          </p:cNvPr>
          <p:cNvSpPr/>
          <p:nvPr/>
        </p:nvSpPr>
        <p:spPr>
          <a:xfrm>
            <a:off x="299450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9" name="四角形: メモ 28">
            <a:extLst>
              <a:ext uri="{FF2B5EF4-FFF2-40B4-BE49-F238E27FC236}">
                <a16:creationId xmlns:a16="http://schemas.microsoft.com/office/drawing/2014/main" id="{F83CD1FA-32CD-4368-9E9C-6CF470769DDF}"/>
              </a:ext>
            </a:extLst>
          </p:cNvPr>
          <p:cNvSpPr/>
          <p:nvPr/>
        </p:nvSpPr>
        <p:spPr>
          <a:xfrm>
            <a:off x="312704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0" name="四角形: メモ 29">
            <a:extLst>
              <a:ext uri="{FF2B5EF4-FFF2-40B4-BE49-F238E27FC236}">
                <a16:creationId xmlns:a16="http://schemas.microsoft.com/office/drawing/2014/main" id="{4B89612A-BA2B-4E95-8FA2-2C27B28BD3FA}"/>
              </a:ext>
            </a:extLst>
          </p:cNvPr>
          <p:cNvSpPr/>
          <p:nvPr/>
        </p:nvSpPr>
        <p:spPr>
          <a:xfrm>
            <a:off x="3259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もの</a:t>
            </a:r>
          </a:p>
        </p:txBody>
      </p:sp>
      <p:sp>
        <p:nvSpPr>
          <p:cNvPr id="31" name="四角形: メモ 30">
            <a:extLst>
              <a:ext uri="{FF2B5EF4-FFF2-40B4-BE49-F238E27FC236}">
                <a16:creationId xmlns:a16="http://schemas.microsoft.com/office/drawing/2014/main" id="{BC7D23BA-9352-4558-A8A7-2F061EFDE14D}"/>
              </a:ext>
            </a:extLst>
          </p:cNvPr>
          <p:cNvSpPr/>
          <p:nvPr/>
        </p:nvSpPr>
        <p:spPr>
          <a:xfrm>
            <a:off x="394207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2" name="四角形: メモ 31">
            <a:extLst>
              <a:ext uri="{FF2B5EF4-FFF2-40B4-BE49-F238E27FC236}">
                <a16:creationId xmlns:a16="http://schemas.microsoft.com/office/drawing/2014/main" id="{C4B41794-36C7-40D1-B785-E24C53E1A641}"/>
              </a:ext>
            </a:extLst>
          </p:cNvPr>
          <p:cNvSpPr/>
          <p:nvPr/>
        </p:nvSpPr>
        <p:spPr>
          <a:xfrm>
            <a:off x="408609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3" name="四角形: メモ 32">
            <a:extLst>
              <a:ext uri="{FF2B5EF4-FFF2-40B4-BE49-F238E27FC236}">
                <a16:creationId xmlns:a16="http://schemas.microsoft.com/office/drawing/2014/main" id="{BEB2ACCD-5D04-4173-9BD2-717F82A467E9}"/>
              </a:ext>
            </a:extLst>
          </p:cNvPr>
          <p:cNvSpPr/>
          <p:nvPr/>
        </p:nvSpPr>
        <p:spPr>
          <a:xfrm>
            <a:off x="421863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4" name="四角形: メモ 33">
            <a:extLst>
              <a:ext uri="{FF2B5EF4-FFF2-40B4-BE49-F238E27FC236}">
                <a16:creationId xmlns:a16="http://schemas.microsoft.com/office/drawing/2014/main" id="{9623EC94-869B-4C07-A133-E3ACF48E29F6}"/>
              </a:ext>
            </a:extLst>
          </p:cNvPr>
          <p:cNvSpPr/>
          <p:nvPr/>
        </p:nvSpPr>
        <p:spPr>
          <a:xfrm>
            <a:off x="435118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5" name="四角形: メモ 34">
            <a:extLst>
              <a:ext uri="{FF2B5EF4-FFF2-40B4-BE49-F238E27FC236}">
                <a16:creationId xmlns:a16="http://schemas.microsoft.com/office/drawing/2014/main" id="{C3C21E9D-A996-4041-B2EC-9780A775F0E2}"/>
              </a:ext>
            </a:extLst>
          </p:cNvPr>
          <p:cNvSpPr/>
          <p:nvPr/>
        </p:nvSpPr>
        <p:spPr>
          <a:xfrm>
            <a:off x="448373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6" name="四角形: メモ 35">
            <a:extLst>
              <a:ext uri="{FF2B5EF4-FFF2-40B4-BE49-F238E27FC236}">
                <a16:creationId xmlns:a16="http://schemas.microsoft.com/office/drawing/2014/main" id="{76103B81-F591-4B57-BA41-E4AD86D44235}"/>
              </a:ext>
            </a:extLst>
          </p:cNvPr>
          <p:cNvSpPr/>
          <p:nvPr/>
        </p:nvSpPr>
        <p:spPr>
          <a:xfrm>
            <a:off x="394207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7" name="四角形: メモ 36">
            <a:extLst>
              <a:ext uri="{FF2B5EF4-FFF2-40B4-BE49-F238E27FC236}">
                <a16:creationId xmlns:a16="http://schemas.microsoft.com/office/drawing/2014/main" id="{6E8C4AD2-2959-49C8-AE1C-E72450FB38A0}"/>
              </a:ext>
            </a:extLst>
          </p:cNvPr>
          <p:cNvSpPr/>
          <p:nvPr/>
        </p:nvSpPr>
        <p:spPr>
          <a:xfrm>
            <a:off x="408609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8" name="四角形: メモ 37">
            <a:extLst>
              <a:ext uri="{FF2B5EF4-FFF2-40B4-BE49-F238E27FC236}">
                <a16:creationId xmlns:a16="http://schemas.microsoft.com/office/drawing/2014/main" id="{312C00A2-23C4-4885-9FF2-D0EC84D0600D}"/>
              </a:ext>
            </a:extLst>
          </p:cNvPr>
          <p:cNvSpPr/>
          <p:nvPr/>
        </p:nvSpPr>
        <p:spPr>
          <a:xfrm>
            <a:off x="421863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9" name="四角形: メモ 38">
            <a:extLst>
              <a:ext uri="{FF2B5EF4-FFF2-40B4-BE49-F238E27FC236}">
                <a16:creationId xmlns:a16="http://schemas.microsoft.com/office/drawing/2014/main" id="{592ECC8A-B763-4D15-830F-FF2D5D6AAB09}"/>
              </a:ext>
            </a:extLst>
          </p:cNvPr>
          <p:cNvSpPr/>
          <p:nvPr/>
        </p:nvSpPr>
        <p:spPr>
          <a:xfrm>
            <a:off x="435118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0" name="四角形: メモ 39">
            <a:extLst>
              <a:ext uri="{FF2B5EF4-FFF2-40B4-BE49-F238E27FC236}">
                <a16:creationId xmlns:a16="http://schemas.microsoft.com/office/drawing/2014/main" id="{53BAC366-496F-4386-821A-8A74FC2FCA8E}"/>
              </a:ext>
            </a:extLst>
          </p:cNvPr>
          <p:cNvSpPr/>
          <p:nvPr/>
        </p:nvSpPr>
        <p:spPr>
          <a:xfrm>
            <a:off x="448373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かね</a:t>
            </a:r>
          </a:p>
        </p:txBody>
      </p:sp>
      <p:sp>
        <p:nvSpPr>
          <p:cNvPr id="41" name="四角形: メモ 40">
            <a:extLst>
              <a:ext uri="{FF2B5EF4-FFF2-40B4-BE49-F238E27FC236}">
                <a16:creationId xmlns:a16="http://schemas.microsoft.com/office/drawing/2014/main" id="{F0132520-FF0B-401A-9231-86ED0B0D7E22}"/>
              </a:ext>
            </a:extLst>
          </p:cNvPr>
          <p:cNvSpPr/>
          <p:nvPr/>
        </p:nvSpPr>
        <p:spPr>
          <a:xfrm>
            <a:off x="516703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2" name="四角形: メモ 41">
            <a:extLst>
              <a:ext uri="{FF2B5EF4-FFF2-40B4-BE49-F238E27FC236}">
                <a16:creationId xmlns:a16="http://schemas.microsoft.com/office/drawing/2014/main" id="{CF275AD3-D688-4C1A-B1A2-7F45EB6669CC}"/>
              </a:ext>
            </a:extLst>
          </p:cNvPr>
          <p:cNvSpPr/>
          <p:nvPr/>
        </p:nvSpPr>
        <p:spPr>
          <a:xfrm>
            <a:off x="53110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3" name="四角形: メモ 42">
            <a:extLst>
              <a:ext uri="{FF2B5EF4-FFF2-40B4-BE49-F238E27FC236}">
                <a16:creationId xmlns:a16="http://schemas.microsoft.com/office/drawing/2014/main" id="{940AB915-571E-4936-A8D7-1C43A387B69F}"/>
              </a:ext>
            </a:extLst>
          </p:cNvPr>
          <p:cNvSpPr/>
          <p:nvPr/>
        </p:nvSpPr>
        <p:spPr>
          <a:xfrm>
            <a:off x="5443600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4" name="四角形: メモ 43">
            <a:extLst>
              <a:ext uri="{FF2B5EF4-FFF2-40B4-BE49-F238E27FC236}">
                <a16:creationId xmlns:a16="http://schemas.microsoft.com/office/drawing/2014/main" id="{4587DAFB-0811-40D0-B50F-A276244E2871}"/>
              </a:ext>
            </a:extLst>
          </p:cNvPr>
          <p:cNvSpPr/>
          <p:nvPr/>
        </p:nvSpPr>
        <p:spPr>
          <a:xfrm>
            <a:off x="557614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5" name="四角形: メモ 44">
            <a:extLst>
              <a:ext uri="{FF2B5EF4-FFF2-40B4-BE49-F238E27FC236}">
                <a16:creationId xmlns:a16="http://schemas.microsoft.com/office/drawing/2014/main" id="{7BBE3E72-BF6D-4CE2-B503-53A7366126A4}"/>
              </a:ext>
            </a:extLst>
          </p:cNvPr>
          <p:cNvSpPr/>
          <p:nvPr/>
        </p:nvSpPr>
        <p:spPr>
          <a:xfrm>
            <a:off x="5708694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6" name="四角形: メモ 45">
            <a:extLst>
              <a:ext uri="{FF2B5EF4-FFF2-40B4-BE49-F238E27FC236}">
                <a16:creationId xmlns:a16="http://schemas.microsoft.com/office/drawing/2014/main" id="{64177B42-A0D0-43CD-890E-2DF967737286}"/>
              </a:ext>
            </a:extLst>
          </p:cNvPr>
          <p:cNvSpPr/>
          <p:nvPr/>
        </p:nvSpPr>
        <p:spPr>
          <a:xfrm>
            <a:off x="516703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7" name="四角形: メモ 46">
            <a:extLst>
              <a:ext uri="{FF2B5EF4-FFF2-40B4-BE49-F238E27FC236}">
                <a16:creationId xmlns:a16="http://schemas.microsoft.com/office/drawing/2014/main" id="{138360D7-0580-4D4C-B408-1F67D48A2303}"/>
              </a:ext>
            </a:extLst>
          </p:cNvPr>
          <p:cNvSpPr/>
          <p:nvPr/>
        </p:nvSpPr>
        <p:spPr>
          <a:xfrm>
            <a:off x="53110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8" name="四角形: メモ 47">
            <a:extLst>
              <a:ext uri="{FF2B5EF4-FFF2-40B4-BE49-F238E27FC236}">
                <a16:creationId xmlns:a16="http://schemas.microsoft.com/office/drawing/2014/main" id="{38442585-79C3-4772-8B84-57EE9119D4AF}"/>
              </a:ext>
            </a:extLst>
          </p:cNvPr>
          <p:cNvSpPr/>
          <p:nvPr/>
        </p:nvSpPr>
        <p:spPr>
          <a:xfrm>
            <a:off x="5443600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9" name="四角形: メモ 48">
            <a:extLst>
              <a:ext uri="{FF2B5EF4-FFF2-40B4-BE49-F238E27FC236}">
                <a16:creationId xmlns:a16="http://schemas.microsoft.com/office/drawing/2014/main" id="{2ECA305B-036E-4822-8B64-198DAD333B7E}"/>
              </a:ext>
            </a:extLst>
          </p:cNvPr>
          <p:cNvSpPr/>
          <p:nvPr/>
        </p:nvSpPr>
        <p:spPr>
          <a:xfrm>
            <a:off x="557614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0" name="四角形: メモ 49">
            <a:extLst>
              <a:ext uri="{FF2B5EF4-FFF2-40B4-BE49-F238E27FC236}">
                <a16:creationId xmlns:a16="http://schemas.microsoft.com/office/drawing/2014/main" id="{326F24E3-B240-47AC-8AA7-280DDB60DC8A}"/>
              </a:ext>
            </a:extLst>
          </p:cNvPr>
          <p:cNvSpPr/>
          <p:nvPr/>
        </p:nvSpPr>
        <p:spPr>
          <a:xfrm>
            <a:off x="5708694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情報</a:t>
            </a:r>
          </a:p>
        </p:txBody>
      </p:sp>
      <p:sp>
        <p:nvSpPr>
          <p:cNvPr id="51" name="四角形: メモ 50">
            <a:extLst>
              <a:ext uri="{FF2B5EF4-FFF2-40B4-BE49-F238E27FC236}">
                <a16:creationId xmlns:a16="http://schemas.microsoft.com/office/drawing/2014/main" id="{216F9415-3E3A-4D35-8555-8C9A258957FD}"/>
              </a:ext>
            </a:extLst>
          </p:cNvPr>
          <p:cNvSpPr/>
          <p:nvPr/>
        </p:nvSpPr>
        <p:spPr>
          <a:xfrm>
            <a:off x="28912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2" name="四角形: メモ 51">
            <a:extLst>
              <a:ext uri="{FF2B5EF4-FFF2-40B4-BE49-F238E27FC236}">
                <a16:creationId xmlns:a16="http://schemas.microsoft.com/office/drawing/2014/main" id="{8FD77EA6-24C8-449E-91F6-04B630B6143E}"/>
              </a:ext>
            </a:extLst>
          </p:cNvPr>
          <p:cNvSpPr/>
          <p:nvPr/>
        </p:nvSpPr>
        <p:spPr>
          <a:xfrm>
            <a:off x="43314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3" name="四角形: メモ 52">
            <a:extLst>
              <a:ext uri="{FF2B5EF4-FFF2-40B4-BE49-F238E27FC236}">
                <a16:creationId xmlns:a16="http://schemas.microsoft.com/office/drawing/2014/main" id="{D9D99254-C727-4FA3-96F4-0AAD1B3971E1}"/>
              </a:ext>
            </a:extLst>
          </p:cNvPr>
          <p:cNvSpPr/>
          <p:nvPr/>
        </p:nvSpPr>
        <p:spPr>
          <a:xfrm>
            <a:off x="56568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4" name="四角形: メモ 53">
            <a:extLst>
              <a:ext uri="{FF2B5EF4-FFF2-40B4-BE49-F238E27FC236}">
                <a16:creationId xmlns:a16="http://schemas.microsoft.com/office/drawing/2014/main" id="{874A693B-6E49-4916-8316-A791A4AF5E75}"/>
              </a:ext>
            </a:extLst>
          </p:cNvPr>
          <p:cNvSpPr/>
          <p:nvPr/>
        </p:nvSpPr>
        <p:spPr>
          <a:xfrm>
            <a:off x="69823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5" name="四角形: メモ 54">
            <a:extLst>
              <a:ext uri="{FF2B5EF4-FFF2-40B4-BE49-F238E27FC236}">
                <a16:creationId xmlns:a16="http://schemas.microsoft.com/office/drawing/2014/main" id="{6BD04EDC-545E-4416-8065-9696DBA5AB22}"/>
              </a:ext>
            </a:extLst>
          </p:cNvPr>
          <p:cNvSpPr/>
          <p:nvPr/>
        </p:nvSpPr>
        <p:spPr>
          <a:xfrm>
            <a:off x="83078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8" name="四角形: メモ 57">
            <a:extLst>
              <a:ext uri="{FF2B5EF4-FFF2-40B4-BE49-F238E27FC236}">
                <a16:creationId xmlns:a16="http://schemas.microsoft.com/office/drawing/2014/main" id="{0D8D112A-B3B7-4A79-95DC-A351AA186DF2}"/>
              </a:ext>
            </a:extLst>
          </p:cNvPr>
          <p:cNvSpPr/>
          <p:nvPr/>
        </p:nvSpPr>
        <p:spPr>
          <a:xfrm>
            <a:off x="28912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9" name="四角形: メモ 58">
            <a:extLst>
              <a:ext uri="{FF2B5EF4-FFF2-40B4-BE49-F238E27FC236}">
                <a16:creationId xmlns:a16="http://schemas.microsoft.com/office/drawing/2014/main" id="{018F8179-0F5C-4F1E-A907-5065A4D869DF}"/>
              </a:ext>
            </a:extLst>
          </p:cNvPr>
          <p:cNvSpPr/>
          <p:nvPr/>
        </p:nvSpPr>
        <p:spPr>
          <a:xfrm>
            <a:off x="43314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63" name="四角形: メモ 62">
            <a:extLst>
              <a:ext uri="{FF2B5EF4-FFF2-40B4-BE49-F238E27FC236}">
                <a16:creationId xmlns:a16="http://schemas.microsoft.com/office/drawing/2014/main" id="{0D7F1FCC-E468-4842-83F2-141086EF5AD7}"/>
              </a:ext>
            </a:extLst>
          </p:cNvPr>
          <p:cNvSpPr/>
          <p:nvPr/>
        </p:nvSpPr>
        <p:spPr>
          <a:xfrm>
            <a:off x="56568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0" name="四角形: メモ 69">
            <a:extLst>
              <a:ext uri="{FF2B5EF4-FFF2-40B4-BE49-F238E27FC236}">
                <a16:creationId xmlns:a16="http://schemas.microsoft.com/office/drawing/2014/main" id="{441E9D78-C646-4D68-807C-F89E5AA97F21}"/>
              </a:ext>
            </a:extLst>
          </p:cNvPr>
          <p:cNvSpPr/>
          <p:nvPr/>
        </p:nvSpPr>
        <p:spPr>
          <a:xfrm>
            <a:off x="69823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2" name="四角形: メモ 211">
            <a:extLst>
              <a:ext uri="{FF2B5EF4-FFF2-40B4-BE49-F238E27FC236}">
                <a16:creationId xmlns:a16="http://schemas.microsoft.com/office/drawing/2014/main" id="{A4862A40-83F5-4233-BA1F-8A379731EBE9}"/>
              </a:ext>
            </a:extLst>
          </p:cNvPr>
          <p:cNvSpPr/>
          <p:nvPr/>
        </p:nvSpPr>
        <p:spPr>
          <a:xfrm>
            <a:off x="83078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ja-JP" altLang="en-US" dirty="0"/>
              <a:t>こと</a:t>
            </a:r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F87818E8-1876-4715-B2F6-E46D2C84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57" name="吹き出し: 角を丸めた四角形 56">
            <a:extLst>
              <a:ext uri="{FF2B5EF4-FFF2-40B4-BE49-F238E27FC236}">
                <a16:creationId xmlns:a16="http://schemas.microsoft.com/office/drawing/2014/main" id="{0B63D335-1E4D-4DEC-B1F2-40E6AD55E433}"/>
              </a:ext>
            </a:extLst>
          </p:cNvPr>
          <p:cNvSpPr/>
          <p:nvPr/>
        </p:nvSpPr>
        <p:spPr>
          <a:xfrm>
            <a:off x="6347121" y="4293098"/>
            <a:ext cx="2507756" cy="2476345"/>
          </a:xfrm>
          <a:prstGeom prst="wedgeRoundRectCallout">
            <a:avLst>
              <a:gd name="adj1" fmla="val -213321"/>
              <a:gd name="adj2" fmla="val -123135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その時点で必要とされること、やっておくべきことは何？</a:t>
            </a:r>
          </a:p>
          <a:p>
            <a:pPr algn="ctr"/>
            <a:r>
              <a:rPr lang="ja-JP" altLang="en-US" dirty="0"/>
              <a:t>個人</a:t>
            </a:r>
            <a:r>
              <a:rPr lang="en-US" altLang="ja-JP" dirty="0"/>
              <a:t>W</a:t>
            </a:r>
            <a:r>
              <a:rPr lang="ja-JP" altLang="en-US" dirty="0"/>
              <a:t>（書き出し）重要なことを</a:t>
            </a:r>
            <a:r>
              <a:rPr lang="en-US" altLang="ja-JP" b="1" dirty="0">
                <a:solidFill>
                  <a:schemeClr val="bg1"/>
                </a:solidFill>
              </a:rPr>
              <a:t>1</a:t>
            </a:r>
            <a:r>
              <a:rPr lang="ja-JP" altLang="en-US" b="1" dirty="0">
                <a:solidFill>
                  <a:schemeClr val="bg1"/>
                </a:solidFill>
              </a:rPr>
              <a:t>つ</a:t>
            </a:r>
            <a:r>
              <a:rPr lang="ja-JP" altLang="en-US" dirty="0"/>
              <a:t>出す</a:t>
            </a:r>
            <a:endParaRPr lang="en-US" altLang="ja-JP" dirty="0"/>
          </a:p>
          <a:p>
            <a:pPr algn="ctr"/>
            <a:r>
              <a:rPr lang="ja-JP" altLang="en-US" dirty="0"/>
              <a:t>まずは平時から！</a:t>
            </a:r>
            <a:endParaRPr lang="en-US" altLang="ja-JP" dirty="0"/>
          </a:p>
        </p:txBody>
      </p:sp>
      <p:sp>
        <p:nvSpPr>
          <p:cNvPr id="60" name="四角形: 角を丸くする 59">
            <a:extLst>
              <a:ext uri="{FF2B5EF4-FFF2-40B4-BE49-F238E27FC236}">
                <a16:creationId xmlns:a16="http://schemas.microsoft.com/office/drawing/2014/main" id="{91D9920C-7154-4336-8D50-2FC432730CBF}"/>
              </a:ext>
            </a:extLst>
          </p:cNvPr>
          <p:cNvSpPr/>
          <p:nvPr/>
        </p:nvSpPr>
        <p:spPr>
          <a:xfrm>
            <a:off x="2541422" y="1028994"/>
            <a:ext cx="2868080" cy="163031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27EC8963-BBAE-4821-9540-5D356F83CAF0}"/>
              </a:ext>
            </a:extLst>
          </p:cNvPr>
          <p:cNvSpPr txBox="1"/>
          <p:nvPr/>
        </p:nvSpPr>
        <p:spPr>
          <a:xfrm>
            <a:off x="2611973" y="1181981"/>
            <a:ext cx="2608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【</a:t>
            </a:r>
            <a:r>
              <a:rPr kumimoji="1" lang="ja-JP" altLang="en-US" dirty="0"/>
              <a:t>注意</a:t>
            </a:r>
            <a:r>
              <a:rPr kumimoji="1" lang="en-US" altLang="ja-JP" dirty="0"/>
              <a:t>】</a:t>
            </a:r>
          </a:p>
          <a:p>
            <a:r>
              <a:rPr lang="ja-JP" altLang="en-US" dirty="0"/>
              <a:t>自治体</a:t>
            </a:r>
            <a:r>
              <a:rPr kumimoji="1" lang="ja-JP" altLang="en-US" dirty="0"/>
              <a:t>職員ではなく、</a:t>
            </a:r>
            <a:endParaRPr kumimoji="1" lang="en-US" altLang="ja-JP" dirty="0"/>
          </a:p>
          <a:p>
            <a:r>
              <a:rPr kumimoji="1" lang="ja-JP" altLang="en-US" dirty="0"/>
              <a:t>住民としての立場で記載を促すこと</a:t>
            </a:r>
          </a:p>
        </p:txBody>
      </p:sp>
    </p:spTree>
    <p:extLst>
      <p:ext uri="{BB962C8B-B14F-4D97-AF65-F5344CB8AC3E}">
        <p14:creationId xmlns:p14="http://schemas.microsoft.com/office/powerpoint/2010/main" val="3846078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BFE221-D67E-4727-AD61-7E64E7077EFB}"/>
              </a:ext>
            </a:extLst>
          </p:cNvPr>
          <p:cNvSpPr txBox="1"/>
          <p:nvPr/>
        </p:nvSpPr>
        <p:spPr>
          <a:xfrm>
            <a:off x="2406132" y="2459738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ワーク①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「住」と災害に関する時系列提示</a:t>
            </a:r>
            <a:endParaRPr lang="ja-JP" altLang="en-US" sz="80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8928120" cy="59400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住環境のフェーズ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建物・まち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市民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社会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135291" y="413627"/>
            <a:ext cx="7901207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491056" y="8979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01CD85B6-1AE7-4680-9035-DBB7C5593032}"/>
              </a:ext>
            </a:extLst>
          </p:cNvPr>
          <p:cNvSpPr/>
          <p:nvPr/>
        </p:nvSpPr>
        <p:spPr>
          <a:xfrm>
            <a:off x="1498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0EA2217F-B494-425C-807E-5C4BA974660B}"/>
              </a:ext>
            </a:extLst>
          </p:cNvPr>
          <p:cNvSpPr/>
          <p:nvPr/>
        </p:nvSpPr>
        <p:spPr>
          <a:xfrm>
            <a:off x="164261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35BC9089-B456-43B1-8BA8-4B5F06A9338C}"/>
              </a:ext>
            </a:extLst>
          </p:cNvPr>
          <p:cNvSpPr/>
          <p:nvPr/>
        </p:nvSpPr>
        <p:spPr>
          <a:xfrm>
            <a:off x="177515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F4893017-B22C-4B30-AAD0-0AD03D2971D0}"/>
              </a:ext>
            </a:extLst>
          </p:cNvPr>
          <p:cNvSpPr/>
          <p:nvPr/>
        </p:nvSpPr>
        <p:spPr>
          <a:xfrm>
            <a:off x="190770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31267A24-80EB-4E34-8614-754592926CD5}"/>
              </a:ext>
            </a:extLst>
          </p:cNvPr>
          <p:cNvSpPr/>
          <p:nvPr/>
        </p:nvSpPr>
        <p:spPr>
          <a:xfrm>
            <a:off x="20402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3985B030-F68B-4AC2-9291-95479329EF98}"/>
              </a:ext>
            </a:extLst>
          </p:cNvPr>
          <p:cNvSpPr/>
          <p:nvPr/>
        </p:nvSpPr>
        <p:spPr>
          <a:xfrm>
            <a:off x="1498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309E06B9-571B-42E8-8B92-7783EA3E6F84}"/>
              </a:ext>
            </a:extLst>
          </p:cNvPr>
          <p:cNvSpPr/>
          <p:nvPr/>
        </p:nvSpPr>
        <p:spPr>
          <a:xfrm>
            <a:off x="164261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55C5E7ED-C6A3-42A3-8EF0-B89A45C12F7E}"/>
              </a:ext>
            </a:extLst>
          </p:cNvPr>
          <p:cNvSpPr/>
          <p:nvPr/>
        </p:nvSpPr>
        <p:spPr>
          <a:xfrm>
            <a:off x="177515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3361AB56-477D-4559-A915-4D74114CB754}"/>
              </a:ext>
            </a:extLst>
          </p:cNvPr>
          <p:cNvSpPr/>
          <p:nvPr/>
        </p:nvSpPr>
        <p:spPr>
          <a:xfrm>
            <a:off x="190770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5B7AFE7B-0D50-49ED-9B8A-A50CAFD0E316}"/>
              </a:ext>
            </a:extLst>
          </p:cNvPr>
          <p:cNvSpPr/>
          <p:nvPr/>
        </p:nvSpPr>
        <p:spPr>
          <a:xfrm>
            <a:off x="20402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ひと</a:t>
            </a: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74773A9E-2FD0-41FA-ACB4-FC43EDFE545E}"/>
              </a:ext>
            </a:extLst>
          </p:cNvPr>
          <p:cNvSpPr/>
          <p:nvPr/>
        </p:nvSpPr>
        <p:spPr>
          <a:xfrm>
            <a:off x="271793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587ECF36-5A32-4EBA-B4CF-5B1DDA8063D8}"/>
              </a:ext>
            </a:extLst>
          </p:cNvPr>
          <p:cNvSpPr/>
          <p:nvPr/>
        </p:nvSpPr>
        <p:spPr>
          <a:xfrm>
            <a:off x="286195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8BC8E9D9-5C82-4B1D-8E8F-89EDE337D867}"/>
              </a:ext>
            </a:extLst>
          </p:cNvPr>
          <p:cNvSpPr/>
          <p:nvPr/>
        </p:nvSpPr>
        <p:spPr>
          <a:xfrm>
            <a:off x="299450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5039CA7A-15B4-40FD-90E9-DA739A65DDEE}"/>
              </a:ext>
            </a:extLst>
          </p:cNvPr>
          <p:cNvSpPr/>
          <p:nvPr/>
        </p:nvSpPr>
        <p:spPr>
          <a:xfrm>
            <a:off x="312704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5" name="四角形: メモ 24">
            <a:extLst>
              <a:ext uri="{FF2B5EF4-FFF2-40B4-BE49-F238E27FC236}">
                <a16:creationId xmlns:a16="http://schemas.microsoft.com/office/drawing/2014/main" id="{8752A8B3-58FD-4F41-B09F-196EB6EF6E3D}"/>
              </a:ext>
            </a:extLst>
          </p:cNvPr>
          <p:cNvSpPr/>
          <p:nvPr/>
        </p:nvSpPr>
        <p:spPr>
          <a:xfrm>
            <a:off x="3259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6" name="四角形: メモ 25">
            <a:extLst>
              <a:ext uri="{FF2B5EF4-FFF2-40B4-BE49-F238E27FC236}">
                <a16:creationId xmlns:a16="http://schemas.microsoft.com/office/drawing/2014/main" id="{261855F8-BD7E-4CAF-A29B-D5A9BD622D08}"/>
              </a:ext>
            </a:extLst>
          </p:cNvPr>
          <p:cNvSpPr/>
          <p:nvPr/>
        </p:nvSpPr>
        <p:spPr>
          <a:xfrm>
            <a:off x="271793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7" name="四角形: メモ 26">
            <a:extLst>
              <a:ext uri="{FF2B5EF4-FFF2-40B4-BE49-F238E27FC236}">
                <a16:creationId xmlns:a16="http://schemas.microsoft.com/office/drawing/2014/main" id="{E4926E25-74DF-4FD1-9DBF-22A5E233361A}"/>
              </a:ext>
            </a:extLst>
          </p:cNvPr>
          <p:cNvSpPr/>
          <p:nvPr/>
        </p:nvSpPr>
        <p:spPr>
          <a:xfrm>
            <a:off x="286195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8" name="四角形: メモ 27">
            <a:extLst>
              <a:ext uri="{FF2B5EF4-FFF2-40B4-BE49-F238E27FC236}">
                <a16:creationId xmlns:a16="http://schemas.microsoft.com/office/drawing/2014/main" id="{A784BDA8-9676-4AE1-A4BB-58C787F6B36A}"/>
              </a:ext>
            </a:extLst>
          </p:cNvPr>
          <p:cNvSpPr/>
          <p:nvPr/>
        </p:nvSpPr>
        <p:spPr>
          <a:xfrm>
            <a:off x="299450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9" name="四角形: メモ 28">
            <a:extLst>
              <a:ext uri="{FF2B5EF4-FFF2-40B4-BE49-F238E27FC236}">
                <a16:creationId xmlns:a16="http://schemas.microsoft.com/office/drawing/2014/main" id="{F83CD1FA-32CD-4368-9E9C-6CF470769DDF}"/>
              </a:ext>
            </a:extLst>
          </p:cNvPr>
          <p:cNvSpPr/>
          <p:nvPr/>
        </p:nvSpPr>
        <p:spPr>
          <a:xfrm>
            <a:off x="312704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0" name="四角形: メモ 29">
            <a:extLst>
              <a:ext uri="{FF2B5EF4-FFF2-40B4-BE49-F238E27FC236}">
                <a16:creationId xmlns:a16="http://schemas.microsoft.com/office/drawing/2014/main" id="{4B89612A-BA2B-4E95-8FA2-2C27B28BD3FA}"/>
              </a:ext>
            </a:extLst>
          </p:cNvPr>
          <p:cNvSpPr/>
          <p:nvPr/>
        </p:nvSpPr>
        <p:spPr>
          <a:xfrm>
            <a:off x="3259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もの</a:t>
            </a:r>
          </a:p>
        </p:txBody>
      </p:sp>
      <p:sp>
        <p:nvSpPr>
          <p:cNvPr id="31" name="四角形: メモ 30">
            <a:extLst>
              <a:ext uri="{FF2B5EF4-FFF2-40B4-BE49-F238E27FC236}">
                <a16:creationId xmlns:a16="http://schemas.microsoft.com/office/drawing/2014/main" id="{BC7D23BA-9352-4558-A8A7-2F061EFDE14D}"/>
              </a:ext>
            </a:extLst>
          </p:cNvPr>
          <p:cNvSpPr/>
          <p:nvPr/>
        </p:nvSpPr>
        <p:spPr>
          <a:xfrm>
            <a:off x="394207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2" name="四角形: メモ 31">
            <a:extLst>
              <a:ext uri="{FF2B5EF4-FFF2-40B4-BE49-F238E27FC236}">
                <a16:creationId xmlns:a16="http://schemas.microsoft.com/office/drawing/2014/main" id="{C4B41794-36C7-40D1-B785-E24C53E1A641}"/>
              </a:ext>
            </a:extLst>
          </p:cNvPr>
          <p:cNvSpPr/>
          <p:nvPr/>
        </p:nvSpPr>
        <p:spPr>
          <a:xfrm>
            <a:off x="408609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3" name="四角形: メモ 32">
            <a:extLst>
              <a:ext uri="{FF2B5EF4-FFF2-40B4-BE49-F238E27FC236}">
                <a16:creationId xmlns:a16="http://schemas.microsoft.com/office/drawing/2014/main" id="{BEB2ACCD-5D04-4173-9BD2-717F82A467E9}"/>
              </a:ext>
            </a:extLst>
          </p:cNvPr>
          <p:cNvSpPr/>
          <p:nvPr/>
        </p:nvSpPr>
        <p:spPr>
          <a:xfrm>
            <a:off x="421863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4" name="四角形: メモ 33">
            <a:extLst>
              <a:ext uri="{FF2B5EF4-FFF2-40B4-BE49-F238E27FC236}">
                <a16:creationId xmlns:a16="http://schemas.microsoft.com/office/drawing/2014/main" id="{9623EC94-869B-4C07-A133-E3ACF48E29F6}"/>
              </a:ext>
            </a:extLst>
          </p:cNvPr>
          <p:cNvSpPr/>
          <p:nvPr/>
        </p:nvSpPr>
        <p:spPr>
          <a:xfrm>
            <a:off x="435118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5" name="四角形: メモ 34">
            <a:extLst>
              <a:ext uri="{FF2B5EF4-FFF2-40B4-BE49-F238E27FC236}">
                <a16:creationId xmlns:a16="http://schemas.microsoft.com/office/drawing/2014/main" id="{C3C21E9D-A996-4041-B2EC-9780A775F0E2}"/>
              </a:ext>
            </a:extLst>
          </p:cNvPr>
          <p:cNvSpPr/>
          <p:nvPr/>
        </p:nvSpPr>
        <p:spPr>
          <a:xfrm>
            <a:off x="448373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6" name="四角形: メモ 35">
            <a:extLst>
              <a:ext uri="{FF2B5EF4-FFF2-40B4-BE49-F238E27FC236}">
                <a16:creationId xmlns:a16="http://schemas.microsoft.com/office/drawing/2014/main" id="{76103B81-F591-4B57-BA41-E4AD86D44235}"/>
              </a:ext>
            </a:extLst>
          </p:cNvPr>
          <p:cNvSpPr/>
          <p:nvPr/>
        </p:nvSpPr>
        <p:spPr>
          <a:xfrm>
            <a:off x="394207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7" name="四角形: メモ 36">
            <a:extLst>
              <a:ext uri="{FF2B5EF4-FFF2-40B4-BE49-F238E27FC236}">
                <a16:creationId xmlns:a16="http://schemas.microsoft.com/office/drawing/2014/main" id="{6E8C4AD2-2959-49C8-AE1C-E72450FB38A0}"/>
              </a:ext>
            </a:extLst>
          </p:cNvPr>
          <p:cNvSpPr/>
          <p:nvPr/>
        </p:nvSpPr>
        <p:spPr>
          <a:xfrm>
            <a:off x="408609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8" name="四角形: メモ 37">
            <a:extLst>
              <a:ext uri="{FF2B5EF4-FFF2-40B4-BE49-F238E27FC236}">
                <a16:creationId xmlns:a16="http://schemas.microsoft.com/office/drawing/2014/main" id="{312C00A2-23C4-4885-9FF2-D0EC84D0600D}"/>
              </a:ext>
            </a:extLst>
          </p:cNvPr>
          <p:cNvSpPr/>
          <p:nvPr/>
        </p:nvSpPr>
        <p:spPr>
          <a:xfrm>
            <a:off x="421863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9" name="四角形: メモ 38">
            <a:extLst>
              <a:ext uri="{FF2B5EF4-FFF2-40B4-BE49-F238E27FC236}">
                <a16:creationId xmlns:a16="http://schemas.microsoft.com/office/drawing/2014/main" id="{592ECC8A-B763-4D15-830F-FF2D5D6AAB09}"/>
              </a:ext>
            </a:extLst>
          </p:cNvPr>
          <p:cNvSpPr/>
          <p:nvPr/>
        </p:nvSpPr>
        <p:spPr>
          <a:xfrm>
            <a:off x="435118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0" name="四角形: メモ 39">
            <a:extLst>
              <a:ext uri="{FF2B5EF4-FFF2-40B4-BE49-F238E27FC236}">
                <a16:creationId xmlns:a16="http://schemas.microsoft.com/office/drawing/2014/main" id="{53BAC366-496F-4386-821A-8A74FC2FCA8E}"/>
              </a:ext>
            </a:extLst>
          </p:cNvPr>
          <p:cNvSpPr/>
          <p:nvPr/>
        </p:nvSpPr>
        <p:spPr>
          <a:xfrm>
            <a:off x="448373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かね</a:t>
            </a:r>
          </a:p>
        </p:txBody>
      </p:sp>
      <p:sp>
        <p:nvSpPr>
          <p:cNvPr id="41" name="四角形: メモ 40">
            <a:extLst>
              <a:ext uri="{FF2B5EF4-FFF2-40B4-BE49-F238E27FC236}">
                <a16:creationId xmlns:a16="http://schemas.microsoft.com/office/drawing/2014/main" id="{F0132520-FF0B-401A-9231-86ED0B0D7E22}"/>
              </a:ext>
            </a:extLst>
          </p:cNvPr>
          <p:cNvSpPr/>
          <p:nvPr/>
        </p:nvSpPr>
        <p:spPr>
          <a:xfrm>
            <a:off x="516703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2" name="四角形: メモ 41">
            <a:extLst>
              <a:ext uri="{FF2B5EF4-FFF2-40B4-BE49-F238E27FC236}">
                <a16:creationId xmlns:a16="http://schemas.microsoft.com/office/drawing/2014/main" id="{CF275AD3-D688-4C1A-B1A2-7F45EB6669CC}"/>
              </a:ext>
            </a:extLst>
          </p:cNvPr>
          <p:cNvSpPr/>
          <p:nvPr/>
        </p:nvSpPr>
        <p:spPr>
          <a:xfrm>
            <a:off x="53110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3" name="四角形: メモ 42">
            <a:extLst>
              <a:ext uri="{FF2B5EF4-FFF2-40B4-BE49-F238E27FC236}">
                <a16:creationId xmlns:a16="http://schemas.microsoft.com/office/drawing/2014/main" id="{940AB915-571E-4936-A8D7-1C43A387B69F}"/>
              </a:ext>
            </a:extLst>
          </p:cNvPr>
          <p:cNvSpPr/>
          <p:nvPr/>
        </p:nvSpPr>
        <p:spPr>
          <a:xfrm>
            <a:off x="5443600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4" name="四角形: メモ 43">
            <a:extLst>
              <a:ext uri="{FF2B5EF4-FFF2-40B4-BE49-F238E27FC236}">
                <a16:creationId xmlns:a16="http://schemas.microsoft.com/office/drawing/2014/main" id="{4587DAFB-0811-40D0-B50F-A276244E2871}"/>
              </a:ext>
            </a:extLst>
          </p:cNvPr>
          <p:cNvSpPr/>
          <p:nvPr/>
        </p:nvSpPr>
        <p:spPr>
          <a:xfrm>
            <a:off x="557614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5" name="四角形: メモ 44">
            <a:extLst>
              <a:ext uri="{FF2B5EF4-FFF2-40B4-BE49-F238E27FC236}">
                <a16:creationId xmlns:a16="http://schemas.microsoft.com/office/drawing/2014/main" id="{7BBE3E72-BF6D-4CE2-B503-53A7366126A4}"/>
              </a:ext>
            </a:extLst>
          </p:cNvPr>
          <p:cNvSpPr/>
          <p:nvPr/>
        </p:nvSpPr>
        <p:spPr>
          <a:xfrm>
            <a:off x="5708694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6" name="四角形: メモ 45">
            <a:extLst>
              <a:ext uri="{FF2B5EF4-FFF2-40B4-BE49-F238E27FC236}">
                <a16:creationId xmlns:a16="http://schemas.microsoft.com/office/drawing/2014/main" id="{64177B42-A0D0-43CD-890E-2DF967737286}"/>
              </a:ext>
            </a:extLst>
          </p:cNvPr>
          <p:cNvSpPr/>
          <p:nvPr/>
        </p:nvSpPr>
        <p:spPr>
          <a:xfrm>
            <a:off x="516703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7" name="四角形: メモ 46">
            <a:extLst>
              <a:ext uri="{FF2B5EF4-FFF2-40B4-BE49-F238E27FC236}">
                <a16:creationId xmlns:a16="http://schemas.microsoft.com/office/drawing/2014/main" id="{138360D7-0580-4D4C-B408-1F67D48A2303}"/>
              </a:ext>
            </a:extLst>
          </p:cNvPr>
          <p:cNvSpPr/>
          <p:nvPr/>
        </p:nvSpPr>
        <p:spPr>
          <a:xfrm>
            <a:off x="53110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8" name="四角形: メモ 47">
            <a:extLst>
              <a:ext uri="{FF2B5EF4-FFF2-40B4-BE49-F238E27FC236}">
                <a16:creationId xmlns:a16="http://schemas.microsoft.com/office/drawing/2014/main" id="{38442585-79C3-4772-8B84-57EE9119D4AF}"/>
              </a:ext>
            </a:extLst>
          </p:cNvPr>
          <p:cNvSpPr/>
          <p:nvPr/>
        </p:nvSpPr>
        <p:spPr>
          <a:xfrm>
            <a:off x="5443600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9" name="四角形: メモ 48">
            <a:extLst>
              <a:ext uri="{FF2B5EF4-FFF2-40B4-BE49-F238E27FC236}">
                <a16:creationId xmlns:a16="http://schemas.microsoft.com/office/drawing/2014/main" id="{2ECA305B-036E-4822-8B64-198DAD333B7E}"/>
              </a:ext>
            </a:extLst>
          </p:cNvPr>
          <p:cNvSpPr/>
          <p:nvPr/>
        </p:nvSpPr>
        <p:spPr>
          <a:xfrm>
            <a:off x="557614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0" name="四角形: メモ 49">
            <a:extLst>
              <a:ext uri="{FF2B5EF4-FFF2-40B4-BE49-F238E27FC236}">
                <a16:creationId xmlns:a16="http://schemas.microsoft.com/office/drawing/2014/main" id="{326F24E3-B240-47AC-8AA7-280DDB60DC8A}"/>
              </a:ext>
            </a:extLst>
          </p:cNvPr>
          <p:cNvSpPr/>
          <p:nvPr/>
        </p:nvSpPr>
        <p:spPr>
          <a:xfrm>
            <a:off x="5708694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情報</a:t>
            </a:r>
          </a:p>
        </p:txBody>
      </p:sp>
      <p:sp>
        <p:nvSpPr>
          <p:cNvPr id="51" name="四角形: メモ 50">
            <a:extLst>
              <a:ext uri="{FF2B5EF4-FFF2-40B4-BE49-F238E27FC236}">
                <a16:creationId xmlns:a16="http://schemas.microsoft.com/office/drawing/2014/main" id="{216F9415-3E3A-4D35-8555-8C9A258957FD}"/>
              </a:ext>
            </a:extLst>
          </p:cNvPr>
          <p:cNvSpPr/>
          <p:nvPr/>
        </p:nvSpPr>
        <p:spPr>
          <a:xfrm>
            <a:off x="28912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2" name="四角形: メモ 51">
            <a:extLst>
              <a:ext uri="{FF2B5EF4-FFF2-40B4-BE49-F238E27FC236}">
                <a16:creationId xmlns:a16="http://schemas.microsoft.com/office/drawing/2014/main" id="{8FD77EA6-24C8-449E-91F6-04B630B6143E}"/>
              </a:ext>
            </a:extLst>
          </p:cNvPr>
          <p:cNvSpPr/>
          <p:nvPr/>
        </p:nvSpPr>
        <p:spPr>
          <a:xfrm>
            <a:off x="43314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3" name="四角形: メモ 52">
            <a:extLst>
              <a:ext uri="{FF2B5EF4-FFF2-40B4-BE49-F238E27FC236}">
                <a16:creationId xmlns:a16="http://schemas.microsoft.com/office/drawing/2014/main" id="{D9D99254-C727-4FA3-96F4-0AAD1B3971E1}"/>
              </a:ext>
            </a:extLst>
          </p:cNvPr>
          <p:cNvSpPr/>
          <p:nvPr/>
        </p:nvSpPr>
        <p:spPr>
          <a:xfrm>
            <a:off x="56568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4" name="四角形: メモ 53">
            <a:extLst>
              <a:ext uri="{FF2B5EF4-FFF2-40B4-BE49-F238E27FC236}">
                <a16:creationId xmlns:a16="http://schemas.microsoft.com/office/drawing/2014/main" id="{874A693B-6E49-4916-8316-A791A4AF5E75}"/>
              </a:ext>
            </a:extLst>
          </p:cNvPr>
          <p:cNvSpPr/>
          <p:nvPr/>
        </p:nvSpPr>
        <p:spPr>
          <a:xfrm>
            <a:off x="69823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5" name="四角形: メモ 54">
            <a:extLst>
              <a:ext uri="{FF2B5EF4-FFF2-40B4-BE49-F238E27FC236}">
                <a16:creationId xmlns:a16="http://schemas.microsoft.com/office/drawing/2014/main" id="{6BD04EDC-545E-4416-8065-9696DBA5AB22}"/>
              </a:ext>
            </a:extLst>
          </p:cNvPr>
          <p:cNvSpPr/>
          <p:nvPr/>
        </p:nvSpPr>
        <p:spPr>
          <a:xfrm>
            <a:off x="83078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8" name="四角形: メモ 57">
            <a:extLst>
              <a:ext uri="{FF2B5EF4-FFF2-40B4-BE49-F238E27FC236}">
                <a16:creationId xmlns:a16="http://schemas.microsoft.com/office/drawing/2014/main" id="{0D8D112A-B3B7-4A79-95DC-A351AA186DF2}"/>
              </a:ext>
            </a:extLst>
          </p:cNvPr>
          <p:cNvSpPr/>
          <p:nvPr/>
        </p:nvSpPr>
        <p:spPr>
          <a:xfrm>
            <a:off x="28912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9" name="四角形: メモ 58">
            <a:extLst>
              <a:ext uri="{FF2B5EF4-FFF2-40B4-BE49-F238E27FC236}">
                <a16:creationId xmlns:a16="http://schemas.microsoft.com/office/drawing/2014/main" id="{018F8179-0F5C-4F1E-A907-5065A4D869DF}"/>
              </a:ext>
            </a:extLst>
          </p:cNvPr>
          <p:cNvSpPr/>
          <p:nvPr/>
        </p:nvSpPr>
        <p:spPr>
          <a:xfrm>
            <a:off x="43314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63" name="四角形: メモ 62">
            <a:extLst>
              <a:ext uri="{FF2B5EF4-FFF2-40B4-BE49-F238E27FC236}">
                <a16:creationId xmlns:a16="http://schemas.microsoft.com/office/drawing/2014/main" id="{0D7F1FCC-E468-4842-83F2-141086EF5AD7}"/>
              </a:ext>
            </a:extLst>
          </p:cNvPr>
          <p:cNvSpPr/>
          <p:nvPr/>
        </p:nvSpPr>
        <p:spPr>
          <a:xfrm>
            <a:off x="56568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0" name="四角形: メモ 69">
            <a:extLst>
              <a:ext uri="{FF2B5EF4-FFF2-40B4-BE49-F238E27FC236}">
                <a16:creationId xmlns:a16="http://schemas.microsoft.com/office/drawing/2014/main" id="{441E9D78-C646-4D68-807C-F89E5AA97F21}"/>
              </a:ext>
            </a:extLst>
          </p:cNvPr>
          <p:cNvSpPr/>
          <p:nvPr/>
        </p:nvSpPr>
        <p:spPr>
          <a:xfrm>
            <a:off x="69823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2" name="四角形: メモ 211">
            <a:extLst>
              <a:ext uri="{FF2B5EF4-FFF2-40B4-BE49-F238E27FC236}">
                <a16:creationId xmlns:a16="http://schemas.microsoft.com/office/drawing/2014/main" id="{A4862A40-83F5-4233-BA1F-8A379731EBE9}"/>
              </a:ext>
            </a:extLst>
          </p:cNvPr>
          <p:cNvSpPr/>
          <p:nvPr/>
        </p:nvSpPr>
        <p:spPr>
          <a:xfrm>
            <a:off x="83078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ja-JP" altLang="en-US" dirty="0"/>
              <a:t>こと</a:t>
            </a:r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F87818E8-1876-4715-B2F6-E46D2C84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57" name="四角形: メモ 56">
            <a:extLst>
              <a:ext uri="{FF2B5EF4-FFF2-40B4-BE49-F238E27FC236}">
                <a16:creationId xmlns:a16="http://schemas.microsoft.com/office/drawing/2014/main" id="{CBD2CE19-73DC-44B4-BB3D-0773CE1A5753}"/>
              </a:ext>
            </a:extLst>
          </p:cNvPr>
          <p:cNvSpPr/>
          <p:nvPr/>
        </p:nvSpPr>
        <p:spPr>
          <a:xfrm>
            <a:off x="1031611" y="618482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安全なな住宅</a:t>
            </a:r>
          </a:p>
        </p:txBody>
      </p:sp>
      <p:sp>
        <p:nvSpPr>
          <p:cNvPr id="60" name="四角形: メモ 59">
            <a:extLst>
              <a:ext uri="{FF2B5EF4-FFF2-40B4-BE49-F238E27FC236}">
                <a16:creationId xmlns:a16="http://schemas.microsoft.com/office/drawing/2014/main" id="{0899A286-F621-4724-A5F0-C2F05B255463}"/>
              </a:ext>
            </a:extLst>
          </p:cNvPr>
          <p:cNvSpPr/>
          <p:nvPr/>
        </p:nvSpPr>
        <p:spPr>
          <a:xfrm>
            <a:off x="1031610" y="2367171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事前に備える</a:t>
            </a:r>
          </a:p>
        </p:txBody>
      </p:sp>
      <p:sp>
        <p:nvSpPr>
          <p:cNvPr id="61" name="四角形: メモ 60">
            <a:extLst>
              <a:ext uri="{FF2B5EF4-FFF2-40B4-BE49-F238E27FC236}">
                <a16:creationId xmlns:a16="http://schemas.microsoft.com/office/drawing/2014/main" id="{6B1BB380-DF43-4496-AB9A-02FC746D7F3F}"/>
              </a:ext>
            </a:extLst>
          </p:cNvPr>
          <p:cNvSpPr/>
          <p:nvPr/>
        </p:nvSpPr>
        <p:spPr>
          <a:xfrm>
            <a:off x="2040251" y="2915819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災害に対する関心</a:t>
            </a:r>
          </a:p>
        </p:txBody>
      </p:sp>
      <p:sp>
        <p:nvSpPr>
          <p:cNvPr id="62" name="吹き出し: 角を丸めた四角形 61">
            <a:extLst>
              <a:ext uri="{FF2B5EF4-FFF2-40B4-BE49-F238E27FC236}">
                <a16:creationId xmlns:a16="http://schemas.microsoft.com/office/drawing/2014/main" id="{06B6FF61-632C-47D5-8052-2AC0901FC454}"/>
              </a:ext>
            </a:extLst>
          </p:cNvPr>
          <p:cNvSpPr/>
          <p:nvPr/>
        </p:nvSpPr>
        <p:spPr>
          <a:xfrm>
            <a:off x="6347121" y="4293098"/>
            <a:ext cx="2507756" cy="2476345"/>
          </a:xfrm>
          <a:prstGeom prst="wedgeRoundRectCallout">
            <a:avLst>
              <a:gd name="adj1" fmla="val -213321"/>
              <a:gd name="adj2" fmla="val -123135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・グループ内で共有して「建物・まち」「市民」、「社会」の当てはまる場所に貼る</a:t>
            </a:r>
          </a:p>
        </p:txBody>
      </p:sp>
    </p:spTree>
    <p:extLst>
      <p:ext uri="{BB962C8B-B14F-4D97-AF65-F5344CB8AC3E}">
        <p14:creationId xmlns:p14="http://schemas.microsoft.com/office/powerpoint/2010/main" val="294993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60" grpId="0" animBg="1"/>
      <p:bldP spid="6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BFE221-D67E-4727-AD61-7E64E7077EFB}"/>
              </a:ext>
            </a:extLst>
          </p:cNvPr>
          <p:cNvSpPr txBox="1"/>
          <p:nvPr/>
        </p:nvSpPr>
        <p:spPr>
          <a:xfrm>
            <a:off x="2406132" y="2459738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ワーク①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「住」と災害に関する時系列提示</a:t>
            </a:r>
            <a:endParaRPr lang="ja-JP" altLang="en-US" sz="80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8928120" cy="59400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住環境のフェーズ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建物・まち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市民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社会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135291" y="413627"/>
            <a:ext cx="7901207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491056" y="8979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01CD85B6-1AE7-4680-9035-DBB7C5593032}"/>
              </a:ext>
            </a:extLst>
          </p:cNvPr>
          <p:cNvSpPr/>
          <p:nvPr/>
        </p:nvSpPr>
        <p:spPr>
          <a:xfrm>
            <a:off x="1498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0EA2217F-B494-425C-807E-5C4BA974660B}"/>
              </a:ext>
            </a:extLst>
          </p:cNvPr>
          <p:cNvSpPr/>
          <p:nvPr/>
        </p:nvSpPr>
        <p:spPr>
          <a:xfrm>
            <a:off x="164261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35BC9089-B456-43B1-8BA8-4B5F06A9338C}"/>
              </a:ext>
            </a:extLst>
          </p:cNvPr>
          <p:cNvSpPr/>
          <p:nvPr/>
        </p:nvSpPr>
        <p:spPr>
          <a:xfrm>
            <a:off x="177515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F4893017-B22C-4B30-AAD0-0AD03D2971D0}"/>
              </a:ext>
            </a:extLst>
          </p:cNvPr>
          <p:cNvSpPr/>
          <p:nvPr/>
        </p:nvSpPr>
        <p:spPr>
          <a:xfrm>
            <a:off x="190770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31267A24-80EB-4E34-8614-754592926CD5}"/>
              </a:ext>
            </a:extLst>
          </p:cNvPr>
          <p:cNvSpPr/>
          <p:nvPr/>
        </p:nvSpPr>
        <p:spPr>
          <a:xfrm>
            <a:off x="20402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3985B030-F68B-4AC2-9291-95479329EF98}"/>
              </a:ext>
            </a:extLst>
          </p:cNvPr>
          <p:cNvSpPr/>
          <p:nvPr/>
        </p:nvSpPr>
        <p:spPr>
          <a:xfrm>
            <a:off x="1498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309E06B9-571B-42E8-8B92-7783EA3E6F84}"/>
              </a:ext>
            </a:extLst>
          </p:cNvPr>
          <p:cNvSpPr/>
          <p:nvPr/>
        </p:nvSpPr>
        <p:spPr>
          <a:xfrm>
            <a:off x="164261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55C5E7ED-C6A3-42A3-8EF0-B89A45C12F7E}"/>
              </a:ext>
            </a:extLst>
          </p:cNvPr>
          <p:cNvSpPr/>
          <p:nvPr/>
        </p:nvSpPr>
        <p:spPr>
          <a:xfrm>
            <a:off x="177515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3361AB56-477D-4559-A915-4D74114CB754}"/>
              </a:ext>
            </a:extLst>
          </p:cNvPr>
          <p:cNvSpPr/>
          <p:nvPr/>
        </p:nvSpPr>
        <p:spPr>
          <a:xfrm>
            <a:off x="190770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5B7AFE7B-0D50-49ED-9B8A-A50CAFD0E316}"/>
              </a:ext>
            </a:extLst>
          </p:cNvPr>
          <p:cNvSpPr/>
          <p:nvPr/>
        </p:nvSpPr>
        <p:spPr>
          <a:xfrm>
            <a:off x="20402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ひと</a:t>
            </a: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74773A9E-2FD0-41FA-ACB4-FC43EDFE545E}"/>
              </a:ext>
            </a:extLst>
          </p:cNvPr>
          <p:cNvSpPr/>
          <p:nvPr/>
        </p:nvSpPr>
        <p:spPr>
          <a:xfrm>
            <a:off x="271793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587ECF36-5A32-4EBA-B4CF-5B1DDA8063D8}"/>
              </a:ext>
            </a:extLst>
          </p:cNvPr>
          <p:cNvSpPr/>
          <p:nvPr/>
        </p:nvSpPr>
        <p:spPr>
          <a:xfrm>
            <a:off x="286195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8BC8E9D9-5C82-4B1D-8E8F-89EDE337D867}"/>
              </a:ext>
            </a:extLst>
          </p:cNvPr>
          <p:cNvSpPr/>
          <p:nvPr/>
        </p:nvSpPr>
        <p:spPr>
          <a:xfrm>
            <a:off x="299450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5039CA7A-15B4-40FD-90E9-DA739A65DDEE}"/>
              </a:ext>
            </a:extLst>
          </p:cNvPr>
          <p:cNvSpPr/>
          <p:nvPr/>
        </p:nvSpPr>
        <p:spPr>
          <a:xfrm>
            <a:off x="312704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5" name="四角形: メモ 24">
            <a:extLst>
              <a:ext uri="{FF2B5EF4-FFF2-40B4-BE49-F238E27FC236}">
                <a16:creationId xmlns:a16="http://schemas.microsoft.com/office/drawing/2014/main" id="{8752A8B3-58FD-4F41-B09F-196EB6EF6E3D}"/>
              </a:ext>
            </a:extLst>
          </p:cNvPr>
          <p:cNvSpPr/>
          <p:nvPr/>
        </p:nvSpPr>
        <p:spPr>
          <a:xfrm>
            <a:off x="3259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6" name="四角形: メモ 25">
            <a:extLst>
              <a:ext uri="{FF2B5EF4-FFF2-40B4-BE49-F238E27FC236}">
                <a16:creationId xmlns:a16="http://schemas.microsoft.com/office/drawing/2014/main" id="{261855F8-BD7E-4CAF-A29B-D5A9BD622D08}"/>
              </a:ext>
            </a:extLst>
          </p:cNvPr>
          <p:cNvSpPr/>
          <p:nvPr/>
        </p:nvSpPr>
        <p:spPr>
          <a:xfrm>
            <a:off x="271793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7" name="四角形: メモ 26">
            <a:extLst>
              <a:ext uri="{FF2B5EF4-FFF2-40B4-BE49-F238E27FC236}">
                <a16:creationId xmlns:a16="http://schemas.microsoft.com/office/drawing/2014/main" id="{E4926E25-74DF-4FD1-9DBF-22A5E233361A}"/>
              </a:ext>
            </a:extLst>
          </p:cNvPr>
          <p:cNvSpPr/>
          <p:nvPr/>
        </p:nvSpPr>
        <p:spPr>
          <a:xfrm>
            <a:off x="286195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8" name="四角形: メモ 27">
            <a:extLst>
              <a:ext uri="{FF2B5EF4-FFF2-40B4-BE49-F238E27FC236}">
                <a16:creationId xmlns:a16="http://schemas.microsoft.com/office/drawing/2014/main" id="{A784BDA8-9676-4AE1-A4BB-58C787F6B36A}"/>
              </a:ext>
            </a:extLst>
          </p:cNvPr>
          <p:cNvSpPr/>
          <p:nvPr/>
        </p:nvSpPr>
        <p:spPr>
          <a:xfrm>
            <a:off x="299450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9" name="四角形: メモ 28">
            <a:extLst>
              <a:ext uri="{FF2B5EF4-FFF2-40B4-BE49-F238E27FC236}">
                <a16:creationId xmlns:a16="http://schemas.microsoft.com/office/drawing/2014/main" id="{F83CD1FA-32CD-4368-9E9C-6CF470769DDF}"/>
              </a:ext>
            </a:extLst>
          </p:cNvPr>
          <p:cNvSpPr/>
          <p:nvPr/>
        </p:nvSpPr>
        <p:spPr>
          <a:xfrm>
            <a:off x="312704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0" name="四角形: メモ 29">
            <a:extLst>
              <a:ext uri="{FF2B5EF4-FFF2-40B4-BE49-F238E27FC236}">
                <a16:creationId xmlns:a16="http://schemas.microsoft.com/office/drawing/2014/main" id="{4B89612A-BA2B-4E95-8FA2-2C27B28BD3FA}"/>
              </a:ext>
            </a:extLst>
          </p:cNvPr>
          <p:cNvSpPr/>
          <p:nvPr/>
        </p:nvSpPr>
        <p:spPr>
          <a:xfrm>
            <a:off x="3259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もの</a:t>
            </a:r>
          </a:p>
        </p:txBody>
      </p:sp>
      <p:sp>
        <p:nvSpPr>
          <p:cNvPr id="31" name="四角形: メモ 30">
            <a:extLst>
              <a:ext uri="{FF2B5EF4-FFF2-40B4-BE49-F238E27FC236}">
                <a16:creationId xmlns:a16="http://schemas.microsoft.com/office/drawing/2014/main" id="{BC7D23BA-9352-4558-A8A7-2F061EFDE14D}"/>
              </a:ext>
            </a:extLst>
          </p:cNvPr>
          <p:cNvSpPr/>
          <p:nvPr/>
        </p:nvSpPr>
        <p:spPr>
          <a:xfrm>
            <a:off x="394207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2" name="四角形: メモ 31">
            <a:extLst>
              <a:ext uri="{FF2B5EF4-FFF2-40B4-BE49-F238E27FC236}">
                <a16:creationId xmlns:a16="http://schemas.microsoft.com/office/drawing/2014/main" id="{C4B41794-36C7-40D1-B785-E24C53E1A641}"/>
              </a:ext>
            </a:extLst>
          </p:cNvPr>
          <p:cNvSpPr/>
          <p:nvPr/>
        </p:nvSpPr>
        <p:spPr>
          <a:xfrm>
            <a:off x="408609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3" name="四角形: メモ 32">
            <a:extLst>
              <a:ext uri="{FF2B5EF4-FFF2-40B4-BE49-F238E27FC236}">
                <a16:creationId xmlns:a16="http://schemas.microsoft.com/office/drawing/2014/main" id="{BEB2ACCD-5D04-4173-9BD2-717F82A467E9}"/>
              </a:ext>
            </a:extLst>
          </p:cNvPr>
          <p:cNvSpPr/>
          <p:nvPr/>
        </p:nvSpPr>
        <p:spPr>
          <a:xfrm>
            <a:off x="421863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4" name="四角形: メモ 33">
            <a:extLst>
              <a:ext uri="{FF2B5EF4-FFF2-40B4-BE49-F238E27FC236}">
                <a16:creationId xmlns:a16="http://schemas.microsoft.com/office/drawing/2014/main" id="{9623EC94-869B-4C07-A133-E3ACF48E29F6}"/>
              </a:ext>
            </a:extLst>
          </p:cNvPr>
          <p:cNvSpPr/>
          <p:nvPr/>
        </p:nvSpPr>
        <p:spPr>
          <a:xfrm>
            <a:off x="435118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5" name="四角形: メモ 34">
            <a:extLst>
              <a:ext uri="{FF2B5EF4-FFF2-40B4-BE49-F238E27FC236}">
                <a16:creationId xmlns:a16="http://schemas.microsoft.com/office/drawing/2014/main" id="{C3C21E9D-A996-4041-B2EC-9780A775F0E2}"/>
              </a:ext>
            </a:extLst>
          </p:cNvPr>
          <p:cNvSpPr/>
          <p:nvPr/>
        </p:nvSpPr>
        <p:spPr>
          <a:xfrm>
            <a:off x="448373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6" name="四角形: メモ 35">
            <a:extLst>
              <a:ext uri="{FF2B5EF4-FFF2-40B4-BE49-F238E27FC236}">
                <a16:creationId xmlns:a16="http://schemas.microsoft.com/office/drawing/2014/main" id="{76103B81-F591-4B57-BA41-E4AD86D44235}"/>
              </a:ext>
            </a:extLst>
          </p:cNvPr>
          <p:cNvSpPr/>
          <p:nvPr/>
        </p:nvSpPr>
        <p:spPr>
          <a:xfrm>
            <a:off x="394207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7" name="四角形: メモ 36">
            <a:extLst>
              <a:ext uri="{FF2B5EF4-FFF2-40B4-BE49-F238E27FC236}">
                <a16:creationId xmlns:a16="http://schemas.microsoft.com/office/drawing/2014/main" id="{6E8C4AD2-2959-49C8-AE1C-E72450FB38A0}"/>
              </a:ext>
            </a:extLst>
          </p:cNvPr>
          <p:cNvSpPr/>
          <p:nvPr/>
        </p:nvSpPr>
        <p:spPr>
          <a:xfrm>
            <a:off x="408609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8" name="四角形: メモ 37">
            <a:extLst>
              <a:ext uri="{FF2B5EF4-FFF2-40B4-BE49-F238E27FC236}">
                <a16:creationId xmlns:a16="http://schemas.microsoft.com/office/drawing/2014/main" id="{312C00A2-23C4-4885-9FF2-D0EC84D0600D}"/>
              </a:ext>
            </a:extLst>
          </p:cNvPr>
          <p:cNvSpPr/>
          <p:nvPr/>
        </p:nvSpPr>
        <p:spPr>
          <a:xfrm>
            <a:off x="421863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9" name="四角形: メモ 38">
            <a:extLst>
              <a:ext uri="{FF2B5EF4-FFF2-40B4-BE49-F238E27FC236}">
                <a16:creationId xmlns:a16="http://schemas.microsoft.com/office/drawing/2014/main" id="{592ECC8A-B763-4D15-830F-FF2D5D6AAB09}"/>
              </a:ext>
            </a:extLst>
          </p:cNvPr>
          <p:cNvSpPr/>
          <p:nvPr/>
        </p:nvSpPr>
        <p:spPr>
          <a:xfrm>
            <a:off x="435118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0" name="四角形: メモ 39">
            <a:extLst>
              <a:ext uri="{FF2B5EF4-FFF2-40B4-BE49-F238E27FC236}">
                <a16:creationId xmlns:a16="http://schemas.microsoft.com/office/drawing/2014/main" id="{53BAC366-496F-4386-821A-8A74FC2FCA8E}"/>
              </a:ext>
            </a:extLst>
          </p:cNvPr>
          <p:cNvSpPr/>
          <p:nvPr/>
        </p:nvSpPr>
        <p:spPr>
          <a:xfrm>
            <a:off x="448373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かね</a:t>
            </a:r>
          </a:p>
        </p:txBody>
      </p:sp>
      <p:sp>
        <p:nvSpPr>
          <p:cNvPr id="41" name="四角形: メモ 40">
            <a:extLst>
              <a:ext uri="{FF2B5EF4-FFF2-40B4-BE49-F238E27FC236}">
                <a16:creationId xmlns:a16="http://schemas.microsoft.com/office/drawing/2014/main" id="{F0132520-FF0B-401A-9231-86ED0B0D7E22}"/>
              </a:ext>
            </a:extLst>
          </p:cNvPr>
          <p:cNvSpPr/>
          <p:nvPr/>
        </p:nvSpPr>
        <p:spPr>
          <a:xfrm>
            <a:off x="516703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2" name="四角形: メモ 41">
            <a:extLst>
              <a:ext uri="{FF2B5EF4-FFF2-40B4-BE49-F238E27FC236}">
                <a16:creationId xmlns:a16="http://schemas.microsoft.com/office/drawing/2014/main" id="{CF275AD3-D688-4C1A-B1A2-7F45EB6669CC}"/>
              </a:ext>
            </a:extLst>
          </p:cNvPr>
          <p:cNvSpPr/>
          <p:nvPr/>
        </p:nvSpPr>
        <p:spPr>
          <a:xfrm>
            <a:off x="53110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3" name="四角形: メモ 42">
            <a:extLst>
              <a:ext uri="{FF2B5EF4-FFF2-40B4-BE49-F238E27FC236}">
                <a16:creationId xmlns:a16="http://schemas.microsoft.com/office/drawing/2014/main" id="{940AB915-571E-4936-A8D7-1C43A387B69F}"/>
              </a:ext>
            </a:extLst>
          </p:cNvPr>
          <p:cNvSpPr/>
          <p:nvPr/>
        </p:nvSpPr>
        <p:spPr>
          <a:xfrm>
            <a:off x="5443600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4" name="四角形: メモ 43">
            <a:extLst>
              <a:ext uri="{FF2B5EF4-FFF2-40B4-BE49-F238E27FC236}">
                <a16:creationId xmlns:a16="http://schemas.microsoft.com/office/drawing/2014/main" id="{4587DAFB-0811-40D0-B50F-A276244E2871}"/>
              </a:ext>
            </a:extLst>
          </p:cNvPr>
          <p:cNvSpPr/>
          <p:nvPr/>
        </p:nvSpPr>
        <p:spPr>
          <a:xfrm>
            <a:off x="557614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5" name="四角形: メモ 44">
            <a:extLst>
              <a:ext uri="{FF2B5EF4-FFF2-40B4-BE49-F238E27FC236}">
                <a16:creationId xmlns:a16="http://schemas.microsoft.com/office/drawing/2014/main" id="{7BBE3E72-BF6D-4CE2-B503-53A7366126A4}"/>
              </a:ext>
            </a:extLst>
          </p:cNvPr>
          <p:cNvSpPr/>
          <p:nvPr/>
        </p:nvSpPr>
        <p:spPr>
          <a:xfrm>
            <a:off x="5708694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6" name="四角形: メモ 45">
            <a:extLst>
              <a:ext uri="{FF2B5EF4-FFF2-40B4-BE49-F238E27FC236}">
                <a16:creationId xmlns:a16="http://schemas.microsoft.com/office/drawing/2014/main" id="{64177B42-A0D0-43CD-890E-2DF967737286}"/>
              </a:ext>
            </a:extLst>
          </p:cNvPr>
          <p:cNvSpPr/>
          <p:nvPr/>
        </p:nvSpPr>
        <p:spPr>
          <a:xfrm>
            <a:off x="516703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7" name="四角形: メモ 46">
            <a:extLst>
              <a:ext uri="{FF2B5EF4-FFF2-40B4-BE49-F238E27FC236}">
                <a16:creationId xmlns:a16="http://schemas.microsoft.com/office/drawing/2014/main" id="{138360D7-0580-4D4C-B408-1F67D48A2303}"/>
              </a:ext>
            </a:extLst>
          </p:cNvPr>
          <p:cNvSpPr/>
          <p:nvPr/>
        </p:nvSpPr>
        <p:spPr>
          <a:xfrm>
            <a:off x="53110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8" name="四角形: メモ 47">
            <a:extLst>
              <a:ext uri="{FF2B5EF4-FFF2-40B4-BE49-F238E27FC236}">
                <a16:creationId xmlns:a16="http://schemas.microsoft.com/office/drawing/2014/main" id="{38442585-79C3-4772-8B84-57EE9119D4AF}"/>
              </a:ext>
            </a:extLst>
          </p:cNvPr>
          <p:cNvSpPr/>
          <p:nvPr/>
        </p:nvSpPr>
        <p:spPr>
          <a:xfrm>
            <a:off x="5443600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9" name="四角形: メモ 48">
            <a:extLst>
              <a:ext uri="{FF2B5EF4-FFF2-40B4-BE49-F238E27FC236}">
                <a16:creationId xmlns:a16="http://schemas.microsoft.com/office/drawing/2014/main" id="{2ECA305B-036E-4822-8B64-198DAD333B7E}"/>
              </a:ext>
            </a:extLst>
          </p:cNvPr>
          <p:cNvSpPr/>
          <p:nvPr/>
        </p:nvSpPr>
        <p:spPr>
          <a:xfrm>
            <a:off x="557614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0" name="四角形: メモ 49">
            <a:extLst>
              <a:ext uri="{FF2B5EF4-FFF2-40B4-BE49-F238E27FC236}">
                <a16:creationId xmlns:a16="http://schemas.microsoft.com/office/drawing/2014/main" id="{326F24E3-B240-47AC-8AA7-280DDB60DC8A}"/>
              </a:ext>
            </a:extLst>
          </p:cNvPr>
          <p:cNvSpPr/>
          <p:nvPr/>
        </p:nvSpPr>
        <p:spPr>
          <a:xfrm>
            <a:off x="5708694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情報</a:t>
            </a:r>
          </a:p>
        </p:txBody>
      </p:sp>
      <p:sp>
        <p:nvSpPr>
          <p:cNvPr id="51" name="四角形: メモ 50">
            <a:extLst>
              <a:ext uri="{FF2B5EF4-FFF2-40B4-BE49-F238E27FC236}">
                <a16:creationId xmlns:a16="http://schemas.microsoft.com/office/drawing/2014/main" id="{216F9415-3E3A-4D35-8555-8C9A258957FD}"/>
              </a:ext>
            </a:extLst>
          </p:cNvPr>
          <p:cNvSpPr/>
          <p:nvPr/>
        </p:nvSpPr>
        <p:spPr>
          <a:xfrm>
            <a:off x="28912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2" name="四角形: メモ 51">
            <a:extLst>
              <a:ext uri="{FF2B5EF4-FFF2-40B4-BE49-F238E27FC236}">
                <a16:creationId xmlns:a16="http://schemas.microsoft.com/office/drawing/2014/main" id="{8FD77EA6-24C8-449E-91F6-04B630B6143E}"/>
              </a:ext>
            </a:extLst>
          </p:cNvPr>
          <p:cNvSpPr/>
          <p:nvPr/>
        </p:nvSpPr>
        <p:spPr>
          <a:xfrm>
            <a:off x="43314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3" name="四角形: メモ 52">
            <a:extLst>
              <a:ext uri="{FF2B5EF4-FFF2-40B4-BE49-F238E27FC236}">
                <a16:creationId xmlns:a16="http://schemas.microsoft.com/office/drawing/2014/main" id="{D9D99254-C727-4FA3-96F4-0AAD1B3971E1}"/>
              </a:ext>
            </a:extLst>
          </p:cNvPr>
          <p:cNvSpPr/>
          <p:nvPr/>
        </p:nvSpPr>
        <p:spPr>
          <a:xfrm>
            <a:off x="56568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4" name="四角形: メモ 53">
            <a:extLst>
              <a:ext uri="{FF2B5EF4-FFF2-40B4-BE49-F238E27FC236}">
                <a16:creationId xmlns:a16="http://schemas.microsoft.com/office/drawing/2014/main" id="{874A693B-6E49-4916-8316-A791A4AF5E75}"/>
              </a:ext>
            </a:extLst>
          </p:cNvPr>
          <p:cNvSpPr/>
          <p:nvPr/>
        </p:nvSpPr>
        <p:spPr>
          <a:xfrm>
            <a:off x="69823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5" name="四角形: メモ 54">
            <a:extLst>
              <a:ext uri="{FF2B5EF4-FFF2-40B4-BE49-F238E27FC236}">
                <a16:creationId xmlns:a16="http://schemas.microsoft.com/office/drawing/2014/main" id="{6BD04EDC-545E-4416-8065-9696DBA5AB22}"/>
              </a:ext>
            </a:extLst>
          </p:cNvPr>
          <p:cNvSpPr/>
          <p:nvPr/>
        </p:nvSpPr>
        <p:spPr>
          <a:xfrm>
            <a:off x="83078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8" name="四角形: メモ 57">
            <a:extLst>
              <a:ext uri="{FF2B5EF4-FFF2-40B4-BE49-F238E27FC236}">
                <a16:creationId xmlns:a16="http://schemas.microsoft.com/office/drawing/2014/main" id="{0D8D112A-B3B7-4A79-95DC-A351AA186DF2}"/>
              </a:ext>
            </a:extLst>
          </p:cNvPr>
          <p:cNvSpPr/>
          <p:nvPr/>
        </p:nvSpPr>
        <p:spPr>
          <a:xfrm>
            <a:off x="28912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9" name="四角形: メモ 58">
            <a:extLst>
              <a:ext uri="{FF2B5EF4-FFF2-40B4-BE49-F238E27FC236}">
                <a16:creationId xmlns:a16="http://schemas.microsoft.com/office/drawing/2014/main" id="{018F8179-0F5C-4F1E-A907-5065A4D869DF}"/>
              </a:ext>
            </a:extLst>
          </p:cNvPr>
          <p:cNvSpPr/>
          <p:nvPr/>
        </p:nvSpPr>
        <p:spPr>
          <a:xfrm>
            <a:off x="43314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63" name="四角形: メモ 62">
            <a:extLst>
              <a:ext uri="{FF2B5EF4-FFF2-40B4-BE49-F238E27FC236}">
                <a16:creationId xmlns:a16="http://schemas.microsoft.com/office/drawing/2014/main" id="{0D7F1FCC-E468-4842-83F2-141086EF5AD7}"/>
              </a:ext>
            </a:extLst>
          </p:cNvPr>
          <p:cNvSpPr/>
          <p:nvPr/>
        </p:nvSpPr>
        <p:spPr>
          <a:xfrm>
            <a:off x="56568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0" name="四角形: メモ 69">
            <a:extLst>
              <a:ext uri="{FF2B5EF4-FFF2-40B4-BE49-F238E27FC236}">
                <a16:creationId xmlns:a16="http://schemas.microsoft.com/office/drawing/2014/main" id="{441E9D78-C646-4D68-807C-F89E5AA97F21}"/>
              </a:ext>
            </a:extLst>
          </p:cNvPr>
          <p:cNvSpPr/>
          <p:nvPr/>
        </p:nvSpPr>
        <p:spPr>
          <a:xfrm>
            <a:off x="69823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2" name="四角形: メモ 211">
            <a:extLst>
              <a:ext uri="{FF2B5EF4-FFF2-40B4-BE49-F238E27FC236}">
                <a16:creationId xmlns:a16="http://schemas.microsoft.com/office/drawing/2014/main" id="{A4862A40-83F5-4233-BA1F-8A379731EBE9}"/>
              </a:ext>
            </a:extLst>
          </p:cNvPr>
          <p:cNvSpPr/>
          <p:nvPr/>
        </p:nvSpPr>
        <p:spPr>
          <a:xfrm>
            <a:off x="83078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ja-JP" altLang="en-US" dirty="0"/>
              <a:t>こと</a:t>
            </a:r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F87818E8-1876-4715-B2F6-E46D2C84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57" name="四角形: メモ 56">
            <a:extLst>
              <a:ext uri="{FF2B5EF4-FFF2-40B4-BE49-F238E27FC236}">
                <a16:creationId xmlns:a16="http://schemas.microsoft.com/office/drawing/2014/main" id="{83CF048A-D84A-41BC-ABC1-BF547633DBEE}"/>
              </a:ext>
            </a:extLst>
          </p:cNvPr>
          <p:cNvSpPr/>
          <p:nvPr/>
        </p:nvSpPr>
        <p:spPr>
          <a:xfrm>
            <a:off x="1031611" y="618482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安全なな住宅</a:t>
            </a:r>
          </a:p>
        </p:txBody>
      </p:sp>
      <p:sp>
        <p:nvSpPr>
          <p:cNvPr id="60" name="四角形: メモ 59">
            <a:extLst>
              <a:ext uri="{FF2B5EF4-FFF2-40B4-BE49-F238E27FC236}">
                <a16:creationId xmlns:a16="http://schemas.microsoft.com/office/drawing/2014/main" id="{290DC395-B4BF-461D-A7ED-A7495493C273}"/>
              </a:ext>
            </a:extLst>
          </p:cNvPr>
          <p:cNvSpPr/>
          <p:nvPr/>
        </p:nvSpPr>
        <p:spPr>
          <a:xfrm>
            <a:off x="1031610" y="2367171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事前に備える</a:t>
            </a:r>
          </a:p>
        </p:txBody>
      </p:sp>
      <p:sp>
        <p:nvSpPr>
          <p:cNvPr id="61" name="四角形: メモ 60">
            <a:extLst>
              <a:ext uri="{FF2B5EF4-FFF2-40B4-BE49-F238E27FC236}">
                <a16:creationId xmlns:a16="http://schemas.microsoft.com/office/drawing/2014/main" id="{81D266A9-044D-48F9-9AD4-E10785947D1D}"/>
              </a:ext>
            </a:extLst>
          </p:cNvPr>
          <p:cNvSpPr/>
          <p:nvPr/>
        </p:nvSpPr>
        <p:spPr>
          <a:xfrm>
            <a:off x="2040251" y="2915819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災害に対する関心</a:t>
            </a:r>
          </a:p>
        </p:txBody>
      </p:sp>
      <p:sp>
        <p:nvSpPr>
          <p:cNvPr id="62" name="四角形: メモ 61">
            <a:extLst>
              <a:ext uri="{FF2B5EF4-FFF2-40B4-BE49-F238E27FC236}">
                <a16:creationId xmlns:a16="http://schemas.microsoft.com/office/drawing/2014/main" id="{542F421F-5AAD-43F2-9BCC-61743DA67D49}"/>
              </a:ext>
            </a:extLst>
          </p:cNvPr>
          <p:cNvSpPr/>
          <p:nvPr/>
        </p:nvSpPr>
        <p:spPr>
          <a:xfrm>
            <a:off x="1236613" y="4257144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85000" lnSpcReduction="20000"/>
          </a:bodyPr>
          <a:lstStyle/>
          <a:p>
            <a:pPr algn="ctr"/>
            <a:r>
              <a:rPr lang="ja-JP" altLang="en-US" dirty="0"/>
              <a:t>見守り</a:t>
            </a:r>
          </a:p>
        </p:txBody>
      </p:sp>
      <p:sp>
        <p:nvSpPr>
          <p:cNvPr id="64" name="吹き出し: 角を丸めた四角形 63">
            <a:extLst>
              <a:ext uri="{FF2B5EF4-FFF2-40B4-BE49-F238E27FC236}">
                <a16:creationId xmlns:a16="http://schemas.microsoft.com/office/drawing/2014/main" id="{9E7D8D47-07B5-4AFD-839A-BB6534401D1F}"/>
              </a:ext>
            </a:extLst>
          </p:cNvPr>
          <p:cNvSpPr/>
          <p:nvPr/>
        </p:nvSpPr>
        <p:spPr>
          <a:xfrm>
            <a:off x="6347121" y="4293098"/>
            <a:ext cx="2507756" cy="2476345"/>
          </a:xfrm>
          <a:prstGeom prst="wedgeRoundRectCallout">
            <a:avLst>
              <a:gd name="adj1" fmla="val -228837"/>
              <a:gd name="adj2" fmla="val -38809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・「建物・まち」「市民」、「社会」のうち何も出ていない場合、みんなで考えて</a:t>
            </a:r>
            <a:r>
              <a:rPr lang="en-US" altLang="ja-JP" dirty="0" err="1"/>
              <a:t>postit</a:t>
            </a:r>
            <a:r>
              <a:rPr lang="ja-JP" altLang="en-US" dirty="0"/>
              <a:t>に書き込み貼り付ける</a:t>
            </a: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56495E15-21B6-42A0-BE0B-E634EDA0F598}"/>
              </a:ext>
            </a:extLst>
          </p:cNvPr>
          <p:cNvSpPr/>
          <p:nvPr/>
        </p:nvSpPr>
        <p:spPr>
          <a:xfrm>
            <a:off x="3115755" y="888537"/>
            <a:ext cx="3437445" cy="20399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B0A87F2-2E34-4383-9832-F06DFD0A785D}"/>
              </a:ext>
            </a:extLst>
          </p:cNvPr>
          <p:cNvSpPr txBox="1"/>
          <p:nvPr/>
        </p:nvSpPr>
        <p:spPr>
          <a:xfrm>
            <a:off x="3186306" y="1041524"/>
            <a:ext cx="310533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【</a:t>
            </a:r>
            <a:r>
              <a:rPr kumimoji="1" lang="ja-JP" altLang="en-US" dirty="0"/>
              <a:t>注意</a:t>
            </a:r>
            <a:r>
              <a:rPr kumimoji="1" lang="en-US" altLang="ja-JP" dirty="0"/>
              <a:t>】</a:t>
            </a:r>
          </a:p>
          <a:p>
            <a:r>
              <a:rPr kumimoji="1" lang="en-US" altLang="ja-JP" dirty="0"/>
              <a:t>『</a:t>
            </a:r>
            <a:r>
              <a:rPr kumimoji="1" lang="ja-JP" altLang="en-US" dirty="0"/>
              <a:t>こと</a:t>
            </a:r>
            <a:r>
              <a:rPr kumimoji="1" lang="en-US" altLang="ja-JP" dirty="0"/>
              <a:t>』</a:t>
            </a:r>
            <a:r>
              <a:rPr kumimoji="1" lang="ja-JP" altLang="en-US" dirty="0"/>
              <a:t>の付箋は</a:t>
            </a:r>
            <a:endParaRPr kumimoji="1" lang="en-US" altLang="ja-JP" dirty="0"/>
          </a:p>
          <a:p>
            <a:r>
              <a:rPr lang="ja-JP" altLang="en-US" dirty="0"/>
              <a:t>１人１枚に限定ですので</a:t>
            </a:r>
            <a:endParaRPr lang="en-US" altLang="ja-JP" dirty="0"/>
          </a:p>
          <a:p>
            <a:r>
              <a:rPr kumimoji="1" lang="ja-JP" altLang="en-US" dirty="0"/>
              <a:t>どうしても空白の場合に</a:t>
            </a:r>
            <a:endParaRPr kumimoji="1" lang="en-US" altLang="ja-JP" dirty="0"/>
          </a:p>
          <a:p>
            <a:r>
              <a:rPr lang="ja-JP" altLang="en-US" dirty="0"/>
              <a:t>１枚だけ追加してください。</a:t>
            </a:r>
            <a:endParaRPr lang="en-US" altLang="ja-JP" dirty="0"/>
          </a:p>
          <a:p>
            <a:r>
              <a:rPr kumimoji="1" lang="ja-JP" altLang="en-US" dirty="0"/>
              <a:t>（内容は抽象的なものが良い）</a:t>
            </a:r>
          </a:p>
        </p:txBody>
      </p:sp>
    </p:spTree>
    <p:extLst>
      <p:ext uri="{BB962C8B-B14F-4D97-AF65-F5344CB8AC3E}">
        <p14:creationId xmlns:p14="http://schemas.microsoft.com/office/powerpoint/2010/main" val="255854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BFE221-D67E-4727-AD61-7E64E7077EFB}"/>
              </a:ext>
            </a:extLst>
          </p:cNvPr>
          <p:cNvSpPr txBox="1"/>
          <p:nvPr/>
        </p:nvSpPr>
        <p:spPr>
          <a:xfrm>
            <a:off x="2406132" y="2459738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ワーク①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「住」と災害に関する時系列提示</a:t>
            </a:r>
            <a:endParaRPr lang="ja-JP" altLang="en-US" sz="80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8928120" cy="59400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住環境のフェーズ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建物・まち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市民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社会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135291" y="413627"/>
            <a:ext cx="7901207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491056" y="8979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01CD85B6-1AE7-4680-9035-DBB7C5593032}"/>
              </a:ext>
            </a:extLst>
          </p:cNvPr>
          <p:cNvSpPr/>
          <p:nvPr/>
        </p:nvSpPr>
        <p:spPr>
          <a:xfrm>
            <a:off x="1498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0EA2217F-B494-425C-807E-5C4BA974660B}"/>
              </a:ext>
            </a:extLst>
          </p:cNvPr>
          <p:cNvSpPr/>
          <p:nvPr/>
        </p:nvSpPr>
        <p:spPr>
          <a:xfrm>
            <a:off x="164261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35BC9089-B456-43B1-8BA8-4B5F06A9338C}"/>
              </a:ext>
            </a:extLst>
          </p:cNvPr>
          <p:cNvSpPr/>
          <p:nvPr/>
        </p:nvSpPr>
        <p:spPr>
          <a:xfrm>
            <a:off x="177515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F4893017-B22C-4B30-AAD0-0AD03D2971D0}"/>
              </a:ext>
            </a:extLst>
          </p:cNvPr>
          <p:cNvSpPr/>
          <p:nvPr/>
        </p:nvSpPr>
        <p:spPr>
          <a:xfrm>
            <a:off x="190770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31267A24-80EB-4E34-8614-754592926CD5}"/>
              </a:ext>
            </a:extLst>
          </p:cNvPr>
          <p:cNvSpPr/>
          <p:nvPr/>
        </p:nvSpPr>
        <p:spPr>
          <a:xfrm>
            <a:off x="20402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3985B030-F68B-4AC2-9291-95479329EF98}"/>
              </a:ext>
            </a:extLst>
          </p:cNvPr>
          <p:cNvSpPr/>
          <p:nvPr/>
        </p:nvSpPr>
        <p:spPr>
          <a:xfrm>
            <a:off x="1498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309E06B9-571B-42E8-8B92-7783EA3E6F84}"/>
              </a:ext>
            </a:extLst>
          </p:cNvPr>
          <p:cNvSpPr/>
          <p:nvPr/>
        </p:nvSpPr>
        <p:spPr>
          <a:xfrm>
            <a:off x="164261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55C5E7ED-C6A3-42A3-8EF0-B89A45C12F7E}"/>
              </a:ext>
            </a:extLst>
          </p:cNvPr>
          <p:cNvSpPr/>
          <p:nvPr/>
        </p:nvSpPr>
        <p:spPr>
          <a:xfrm>
            <a:off x="177515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3361AB56-477D-4559-A915-4D74114CB754}"/>
              </a:ext>
            </a:extLst>
          </p:cNvPr>
          <p:cNvSpPr/>
          <p:nvPr/>
        </p:nvSpPr>
        <p:spPr>
          <a:xfrm>
            <a:off x="190770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5B7AFE7B-0D50-49ED-9B8A-A50CAFD0E316}"/>
              </a:ext>
            </a:extLst>
          </p:cNvPr>
          <p:cNvSpPr/>
          <p:nvPr/>
        </p:nvSpPr>
        <p:spPr>
          <a:xfrm>
            <a:off x="20402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ひと</a:t>
            </a: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74773A9E-2FD0-41FA-ACB4-FC43EDFE545E}"/>
              </a:ext>
            </a:extLst>
          </p:cNvPr>
          <p:cNvSpPr/>
          <p:nvPr/>
        </p:nvSpPr>
        <p:spPr>
          <a:xfrm>
            <a:off x="271793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587ECF36-5A32-4EBA-B4CF-5B1DDA8063D8}"/>
              </a:ext>
            </a:extLst>
          </p:cNvPr>
          <p:cNvSpPr/>
          <p:nvPr/>
        </p:nvSpPr>
        <p:spPr>
          <a:xfrm>
            <a:off x="286195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8BC8E9D9-5C82-4B1D-8E8F-89EDE337D867}"/>
              </a:ext>
            </a:extLst>
          </p:cNvPr>
          <p:cNvSpPr/>
          <p:nvPr/>
        </p:nvSpPr>
        <p:spPr>
          <a:xfrm>
            <a:off x="299450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5039CA7A-15B4-40FD-90E9-DA739A65DDEE}"/>
              </a:ext>
            </a:extLst>
          </p:cNvPr>
          <p:cNvSpPr/>
          <p:nvPr/>
        </p:nvSpPr>
        <p:spPr>
          <a:xfrm>
            <a:off x="312704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5" name="四角形: メモ 24">
            <a:extLst>
              <a:ext uri="{FF2B5EF4-FFF2-40B4-BE49-F238E27FC236}">
                <a16:creationId xmlns:a16="http://schemas.microsoft.com/office/drawing/2014/main" id="{8752A8B3-58FD-4F41-B09F-196EB6EF6E3D}"/>
              </a:ext>
            </a:extLst>
          </p:cNvPr>
          <p:cNvSpPr/>
          <p:nvPr/>
        </p:nvSpPr>
        <p:spPr>
          <a:xfrm>
            <a:off x="3259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6" name="四角形: メモ 25">
            <a:extLst>
              <a:ext uri="{FF2B5EF4-FFF2-40B4-BE49-F238E27FC236}">
                <a16:creationId xmlns:a16="http://schemas.microsoft.com/office/drawing/2014/main" id="{261855F8-BD7E-4CAF-A29B-D5A9BD622D08}"/>
              </a:ext>
            </a:extLst>
          </p:cNvPr>
          <p:cNvSpPr/>
          <p:nvPr/>
        </p:nvSpPr>
        <p:spPr>
          <a:xfrm>
            <a:off x="271793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7" name="四角形: メモ 26">
            <a:extLst>
              <a:ext uri="{FF2B5EF4-FFF2-40B4-BE49-F238E27FC236}">
                <a16:creationId xmlns:a16="http://schemas.microsoft.com/office/drawing/2014/main" id="{E4926E25-74DF-4FD1-9DBF-22A5E233361A}"/>
              </a:ext>
            </a:extLst>
          </p:cNvPr>
          <p:cNvSpPr/>
          <p:nvPr/>
        </p:nvSpPr>
        <p:spPr>
          <a:xfrm>
            <a:off x="286195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8" name="四角形: メモ 27">
            <a:extLst>
              <a:ext uri="{FF2B5EF4-FFF2-40B4-BE49-F238E27FC236}">
                <a16:creationId xmlns:a16="http://schemas.microsoft.com/office/drawing/2014/main" id="{A784BDA8-9676-4AE1-A4BB-58C787F6B36A}"/>
              </a:ext>
            </a:extLst>
          </p:cNvPr>
          <p:cNvSpPr/>
          <p:nvPr/>
        </p:nvSpPr>
        <p:spPr>
          <a:xfrm>
            <a:off x="299450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9" name="四角形: メモ 28">
            <a:extLst>
              <a:ext uri="{FF2B5EF4-FFF2-40B4-BE49-F238E27FC236}">
                <a16:creationId xmlns:a16="http://schemas.microsoft.com/office/drawing/2014/main" id="{F83CD1FA-32CD-4368-9E9C-6CF470769DDF}"/>
              </a:ext>
            </a:extLst>
          </p:cNvPr>
          <p:cNvSpPr/>
          <p:nvPr/>
        </p:nvSpPr>
        <p:spPr>
          <a:xfrm>
            <a:off x="312704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0" name="四角形: メモ 29">
            <a:extLst>
              <a:ext uri="{FF2B5EF4-FFF2-40B4-BE49-F238E27FC236}">
                <a16:creationId xmlns:a16="http://schemas.microsoft.com/office/drawing/2014/main" id="{4B89612A-BA2B-4E95-8FA2-2C27B28BD3FA}"/>
              </a:ext>
            </a:extLst>
          </p:cNvPr>
          <p:cNvSpPr/>
          <p:nvPr/>
        </p:nvSpPr>
        <p:spPr>
          <a:xfrm>
            <a:off x="3259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もの</a:t>
            </a:r>
          </a:p>
        </p:txBody>
      </p:sp>
      <p:sp>
        <p:nvSpPr>
          <p:cNvPr id="31" name="四角形: メモ 30">
            <a:extLst>
              <a:ext uri="{FF2B5EF4-FFF2-40B4-BE49-F238E27FC236}">
                <a16:creationId xmlns:a16="http://schemas.microsoft.com/office/drawing/2014/main" id="{BC7D23BA-9352-4558-A8A7-2F061EFDE14D}"/>
              </a:ext>
            </a:extLst>
          </p:cNvPr>
          <p:cNvSpPr/>
          <p:nvPr/>
        </p:nvSpPr>
        <p:spPr>
          <a:xfrm>
            <a:off x="394207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2" name="四角形: メモ 31">
            <a:extLst>
              <a:ext uri="{FF2B5EF4-FFF2-40B4-BE49-F238E27FC236}">
                <a16:creationId xmlns:a16="http://schemas.microsoft.com/office/drawing/2014/main" id="{C4B41794-36C7-40D1-B785-E24C53E1A641}"/>
              </a:ext>
            </a:extLst>
          </p:cNvPr>
          <p:cNvSpPr/>
          <p:nvPr/>
        </p:nvSpPr>
        <p:spPr>
          <a:xfrm>
            <a:off x="408609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3" name="四角形: メモ 32">
            <a:extLst>
              <a:ext uri="{FF2B5EF4-FFF2-40B4-BE49-F238E27FC236}">
                <a16:creationId xmlns:a16="http://schemas.microsoft.com/office/drawing/2014/main" id="{BEB2ACCD-5D04-4173-9BD2-717F82A467E9}"/>
              </a:ext>
            </a:extLst>
          </p:cNvPr>
          <p:cNvSpPr/>
          <p:nvPr/>
        </p:nvSpPr>
        <p:spPr>
          <a:xfrm>
            <a:off x="421863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4" name="四角形: メモ 33">
            <a:extLst>
              <a:ext uri="{FF2B5EF4-FFF2-40B4-BE49-F238E27FC236}">
                <a16:creationId xmlns:a16="http://schemas.microsoft.com/office/drawing/2014/main" id="{9623EC94-869B-4C07-A133-E3ACF48E29F6}"/>
              </a:ext>
            </a:extLst>
          </p:cNvPr>
          <p:cNvSpPr/>
          <p:nvPr/>
        </p:nvSpPr>
        <p:spPr>
          <a:xfrm>
            <a:off x="435118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5" name="四角形: メモ 34">
            <a:extLst>
              <a:ext uri="{FF2B5EF4-FFF2-40B4-BE49-F238E27FC236}">
                <a16:creationId xmlns:a16="http://schemas.microsoft.com/office/drawing/2014/main" id="{C3C21E9D-A996-4041-B2EC-9780A775F0E2}"/>
              </a:ext>
            </a:extLst>
          </p:cNvPr>
          <p:cNvSpPr/>
          <p:nvPr/>
        </p:nvSpPr>
        <p:spPr>
          <a:xfrm>
            <a:off x="448373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6" name="四角形: メモ 35">
            <a:extLst>
              <a:ext uri="{FF2B5EF4-FFF2-40B4-BE49-F238E27FC236}">
                <a16:creationId xmlns:a16="http://schemas.microsoft.com/office/drawing/2014/main" id="{76103B81-F591-4B57-BA41-E4AD86D44235}"/>
              </a:ext>
            </a:extLst>
          </p:cNvPr>
          <p:cNvSpPr/>
          <p:nvPr/>
        </p:nvSpPr>
        <p:spPr>
          <a:xfrm>
            <a:off x="394207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7" name="四角形: メモ 36">
            <a:extLst>
              <a:ext uri="{FF2B5EF4-FFF2-40B4-BE49-F238E27FC236}">
                <a16:creationId xmlns:a16="http://schemas.microsoft.com/office/drawing/2014/main" id="{6E8C4AD2-2959-49C8-AE1C-E72450FB38A0}"/>
              </a:ext>
            </a:extLst>
          </p:cNvPr>
          <p:cNvSpPr/>
          <p:nvPr/>
        </p:nvSpPr>
        <p:spPr>
          <a:xfrm>
            <a:off x="408609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8" name="四角形: メモ 37">
            <a:extLst>
              <a:ext uri="{FF2B5EF4-FFF2-40B4-BE49-F238E27FC236}">
                <a16:creationId xmlns:a16="http://schemas.microsoft.com/office/drawing/2014/main" id="{312C00A2-23C4-4885-9FF2-D0EC84D0600D}"/>
              </a:ext>
            </a:extLst>
          </p:cNvPr>
          <p:cNvSpPr/>
          <p:nvPr/>
        </p:nvSpPr>
        <p:spPr>
          <a:xfrm>
            <a:off x="421863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9" name="四角形: メモ 38">
            <a:extLst>
              <a:ext uri="{FF2B5EF4-FFF2-40B4-BE49-F238E27FC236}">
                <a16:creationId xmlns:a16="http://schemas.microsoft.com/office/drawing/2014/main" id="{592ECC8A-B763-4D15-830F-FF2D5D6AAB09}"/>
              </a:ext>
            </a:extLst>
          </p:cNvPr>
          <p:cNvSpPr/>
          <p:nvPr/>
        </p:nvSpPr>
        <p:spPr>
          <a:xfrm>
            <a:off x="435118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0" name="四角形: メモ 39">
            <a:extLst>
              <a:ext uri="{FF2B5EF4-FFF2-40B4-BE49-F238E27FC236}">
                <a16:creationId xmlns:a16="http://schemas.microsoft.com/office/drawing/2014/main" id="{53BAC366-496F-4386-821A-8A74FC2FCA8E}"/>
              </a:ext>
            </a:extLst>
          </p:cNvPr>
          <p:cNvSpPr/>
          <p:nvPr/>
        </p:nvSpPr>
        <p:spPr>
          <a:xfrm>
            <a:off x="448373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かね</a:t>
            </a:r>
          </a:p>
        </p:txBody>
      </p:sp>
      <p:sp>
        <p:nvSpPr>
          <p:cNvPr id="41" name="四角形: メモ 40">
            <a:extLst>
              <a:ext uri="{FF2B5EF4-FFF2-40B4-BE49-F238E27FC236}">
                <a16:creationId xmlns:a16="http://schemas.microsoft.com/office/drawing/2014/main" id="{F0132520-FF0B-401A-9231-86ED0B0D7E22}"/>
              </a:ext>
            </a:extLst>
          </p:cNvPr>
          <p:cNvSpPr/>
          <p:nvPr/>
        </p:nvSpPr>
        <p:spPr>
          <a:xfrm>
            <a:off x="516703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2" name="四角形: メモ 41">
            <a:extLst>
              <a:ext uri="{FF2B5EF4-FFF2-40B4-BE49-F238E27FC236}">
                <a16:creationId xmlns:a16="http://schemas.microsoft.com/office/drawing/2014/main" id="{CF275AD3-D688-4C1A-B1A2-7F45EB6669CC}"/>
              </a:ext>
            </a:extLst>
          </p:cNvPr>
          <p:cNvSpPr/>
          <p:nvPr/>
        </p:nvSpPr>
        <p:spPr>
          <a:xfrm>
            <a:off x="53110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3" name="四角形: メモ 42">
            <a:extLst>
              <a:ext uri="{FF2B5EF4-FFF2-40B4-BE49-F238E27FC236}">
                <a16:creationId xmlns:a16="http://schemas.microsoft.com/office/drawing/2014/main" id="{940AB915-571E-4936-A8D7-1C43A387B69F}"/>
              </a:ext>
            </a:extLst>
          </p:cNvPr>
          <p:cNvSpPr/>
          <p:nvPr/>
        </p:nvSpPr>
        <p:spPr>
          <a:xfrm>
            <a:off x="5443600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4" name="四角形: メモ 43">
            <a:extLst>
              <a:ext uri="{FF2B5EF4-FFF2-40B4-BE49-F238E27FC236}">
                <a16:creationId xmlns:a16="http://schemas.microsoft.com/office/drawing/2014/main" id="{4587DAFB-0811-40D0-B50F-A276244E2871}"/>
              </a:ext>
            </a:extLst>
          </p:cNvPr>
          <p:cNvSpPr/>
          <p:nvPr/>
        </p:nvSpPr>
        <p:spPr>
          <a:xfrm>
            <a:off x="557614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5" name="四角形: メモ 44">
            <a:extLst>
              <a:ext uri="{FF2B5EF4-FFF2-40B4-BE49-F238E27FC236}">
                <a16:creationId xmlns:a16="http://schemas.microsoft.com/office/drawing/2014/main" id="{7BBE3E72-BF6D-4CE2-B503-53A7366126A4}"/>
              </a:ext>
            </a:extLst>
          </p:cNvPr>
          <p:cNvSpPr/>
          <p:nvPr/>
        </p:nvSpPr>
        <p:spPr>
          <a:xfrm>
            <a:off x="5708694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6" name="四角形: メモ 45">
            <a:extLst>
              <a:ext uri="{FF2B5EF4-FFF2-40B4-BE49-F238E27FC236}">
                <a16:creationId xmlns:a16="http://schemas.microsoft.com/office/drawing/2014/main" id="{64177B42-A0D0-43CD-890E-2DF967737286}"/>
              </a:ext>
            </a:extLst>
          </p:cNvPr>
          <p:cNvSpPr/>
          <p:nvPr/>
        </p:nvSpPr>
        <p:spPr>
          <a:xfrm>
            <a:off x="516703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7" name="四角形: メモ 46">
            <a:extLst>
              <a:ext uri="{FF2B5EF4-FFF2-40B4-BE49-F238E27FC236}">
                <a16:creationId xmlns:a16="http://schemas.microsoft.com/office/drawing/2014/main" id="{138360D7-0580-4D4C-B408-1F67D48A2303}"/>
              </a:ext>
            </a:extLst>
          </p:cNvPr>
          <p:cNvSpPr/>
          <p:nvPr/>
        </p:nvSpPr>
        <p:spPr>
          <a:xfrm>
            <a:off x="53110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8" name="四角形: メモ 47">
            <a:extLst>
              <a:ext uri="{FF2B5EF4-FFF2-40B4-BE49-F238E27FC236}">
                <a16:creationId xmlns:a16="http://schemas.microsoft.com/office/drawing/2014/main" id="{38442585-79C3-4772-8B84-57EE9119D4AF}"/>
              </a:ext>
            </a:extLst>
          </p:cNvPr>
          <p:cNvSpPr/>
          <p:nvPr/>
        </p:nvSpPr>
        <p:spPr>
          <a:xfrm>
            <a:off x="5443600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9" name="四角形: メモ 48">
            <a:extLst>
              <a:ext uri="{FF2B5EF4-FFF2-40B4-BE49-F238E27FC236}">
                <a16:creationId xmlns:a16="http://schemas.microsoft.com/office/drawing/2014/main" id="{2ECA305B-036E-4822-8B64-198DAD333B7E}"/>
              </a:ext>
            </a:extLst>
          </p:cNvPr>
          <p:cNvSpPr/>
          <p:nvPr/>
        </p:nvSpPr>
        <p:spPr>
          <a:xfrm>
            <a:off x="557614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0" name="四角形: メモ 49">
            <a:extLst>
              <a:ext uri="{FF2B5EF4-FFF2-40B4-BE49-F238E27FC236}">
                <a16:creationId xmlns:a16="http://schemas.microsoft.com/office/drawing/2014/main" id="{326F24E3-B240-47AC-8AA7-280DDB60DC8A}"/>
              </a:ext>
            </a:extLst>
          </p:cNvPr>
          <p:cNvSpPr/>
          <p:nvPr/>
        </p:nvSpPr>
        <p:spPr>
          <a:xfrm>
            <a:off x="5708694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情報</a:t>
            </a:r>
          </a:p>
        </p:txBody>
      </p:sp>
      <p:sp>
        <p:nvSpPr>
          <p:cNvPr id="51" name="四角形: メモ 50">
            <a:extLst>
              <a:ext uri="{FF2B5EF4-FFF2-40B4-BE49-F238E27FC236}">
                <a16:creationId xmlns:a16="http://schemas.microsoft.com/office/drawing/2014/main" id="{216F9415-3E3A-4D35-8555-8C9A258957FD}"/>
              </a:ext>
            </a:extLst>
          </p:cNvPr>
          <p:cNvSpPr/>
          <p:nvPr/>
        </p:nvSpPr>
        <p:spPr>
          <a:xfrm>
            <a:off x="28912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2" name="四角形: メモ 51">
            <a:extLst>
              <a:ext uri="{FF2B5EF4-FFF2-40B4-BE49-F238E27FC236}">
                <a16:creationId xmlns:a16="http://schemas.microsoft.com/office/drawing/2014/main" id="{8FD77EA6-24C8-449E-91F6-04B630B6143E}"/>
              </a:ext>
            </a:extLst>
          </p:cNvPr>
          <p:cNvSpPr/>
          <p:nvPr/>
        </p:nvSpPr>
        <p:spPr>
          <a:xfrm>
            <a:off x="43314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3" name="四角形: メモ 52">
            <a:extLst>
              <a:ext uri="{FF2B5EF4-FFF2-40B4-BE49-F238E27FC236}">
                <a16:creationId xmlns:a16="http://schemas.microsoft.com/office/drawing/2014/main" id="{D9D99254-C727-4FA3-96F4-0AAD1B3971E1}"/>
              </a:ext>
            </a:extLst>
          </p:cNvPr>
          <p:cNvSpPr/>
          <p:nvPr/>
        </p:nvSpPr>
        <p:spPr>
          <a:xfrm>
            <a:off x="56568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4" name="四角形: メモ 53">
            <a:extLst>
              <a:ext uri="{FF2B5EF4-FFF2-40B4-BE49-F238E27FC236}">
                <a16:creationId xmlns:a16="http://schemas.microsoft.com/office/drawing/2014/main" id="{874A693B-6E49-4916-8316-A791A4AF5E75}"/>
              </a:ext>
            </a:extLst>
          </p:cNvPr>
          <p:cNvSpPr/>
          <p:nvPr/>
        </p:nvSpPr>
        <p:spPr>
          <a:xfrm>
            <a:off x="69823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5" name="四角形: メモ 54">
            <a:extLst>
              <a:ext uri="{FF2B5EF4-FFF2-40B4-BE49-F238E27FC236}">
                <a16:creationId xmlns:a16="http://schemas.microsoft.com/office/drawing/2014/main" id="{6BD04EDC-545E-4416-8065-9696DBA5AB22}"/>
              </a:ext>
            </a:extLst>
          </p:cNvPr>
          <p:cNvSpPr/>
          <p:nvPr/>
        </p:nvSpPr>
        <p:spPr>
          <a:xfrm>
            <a:off x="83078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8" name="四角形: メモ 57">
            <a:extLst>
              <a:ext uri="{FF2B5EF4-FFF2-40B4-BE49-F238E27FC236}">
                <a16:creationId xmlns:a16="http://schemas.microsoft.com/office/drawing/2014/main" id="{0D8D112A-B3B7-4A79-95DC-A351AA186DF2}"/>
              </a:ext>
            </a:extLst>
          </p:cNvPr>
          <p:cNvSpPr/>
          <p:nvPr/>
        </p:nvSpPr>
        <p:spPr>
          <a:xfrm>
            <a:off x="28912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9" name="四角形: メモ 58">
            <a:extLst>
              <a:ext uri="{FF2B5EF4-FFF2-40B4-BE49-F238E27FC236}">
                <a16:creationId xmlns:a16="http://schemas.microsoft.com/office/drawing/2014/main" id="{018F8179-0F5C-4F1E-A907-5065A4D869DF}"/>
              </a:ext>
            </a:extLst>
          </p:cNvPr>
          <p:cNvSpPr/>
          <p:nvPr/>
        </p:nvSpPr>
        <p:spPr>
          <a:xfrm>
            <a:off x="43314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63" name="四角形: メモ 62">
            <a:extLst>
              <a:ext uri="{FF2B5EF4-FFF2-40B4-BE49-F238E27FC236}">
                <a16:creationId xmlns:a16="http://schemas.microsoft.com/office/drawing/2014/main" id="{0D7F1FCC-E468-4842-83F2-141086EF5AD7}"/>
              </a:ext>
            </a:extLst>
          </p:cNvPr>
          <p:cNvSpPr/>
          <p:nvPr/>
        </p:nvSpPr>
        <p:spPr>
          <a:xfrm>
            <a:off x="56568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0" name="四角形: メモ 69">
            <a:extLst>
              <a:ext uri="{FF2B5EF4-FFF2-40B4-BE49-F238E27FC236}">
                <a16:creationId xmlns:a16="http://schemas.microsoft.com/office/drawing/2014/main" id="{441E9D78-C646-4D68-807C-F89E5AA97F21}"/>
              </a:ext>
            </a:extLst>
          </p:cNvPr>
          <p:cNvSpPr/>
          <p:nvPr/>
        </p:nvSpPr>
        <p:spPr>
          <a:xfrm>
            <a:off x="69823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2" name="四角形: メモ 211">
            <a:extLst>
              <a:ext uri="{FF2B5EF4-FFF2-40B4-BE49-F238E27FC236}">
                <a16:creationId xmlns:a16="http://schemas.microsoft.com/office/drawing/2014/main" id="{A4862A40-83F5-4233-BA1F-8A379731EBE9}"/>
              </a:ext>
            </a:extLst>
          </p:cNvPr>
          <p:cNvSpPr/>
          <p:nvPr/>
        </p:nvSpPr>
        <p:spPr>
          <a:xfrm>
            <a:off x="83078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ja-JP" altLang="en-US" dirty="0"/>
              <a:t>こと</a:t>
            </a:r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F87818E8-1876-4715-B2F6-E46D2C84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57" name="四角形: メモ 56">
            <a:extLst>
              <a:ext uri="{FF2B5EF4-FFF2-40B4-BE49-F238E27FC236}">
                <a16:creationId xmlns:a16="http://schemas.microsoft.com/office/drawing/2014/main" id="{9D6C3AC1-A830-459A-8B27-1CB53B0F872A}"/>
              </a:ext>
            </a:extLst>
          </p:cNvPr>
          <p:cNvSpPr/>
          <p:nvPr/>
        </p:nvSpPr>
        <p:spPr>
          <a:xfrm>
            <a:off x="1031611" y="618482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安全なな住宅</a:t>
            </a:r>
          </a:p>
        </p:txBody>
      </p:sp>
      <p:sp>
        <p:nvSpPr>
          <p:cNvPr id="60" name="四角形: メモ 59">
            <a:extLst>
              <a:ext uri="{FF2B5EF4-FFF2-40B4-BE49-F238E27FC236}">
                <a16:creationId xmlns:a16="http://schemas.microsoft.com/office/drawing/2014/main" id="{47A76EF5-5171-4080-93F1-11BFEBA1A0A2}"/>
              </a:ext>
            </a:extLst>
          </p:cNvPr>
          <p:cNvSpPr/>
          <p:nvPr/>
        </p:nvSpPr>
        <p:spPr>
          <a:xfrm>
            <a:off x="1642610" y="659954"/>
            <a:ext cx="468000" cy="46800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住宅耐震化</a:t>
            </a:r>
          </a:p>
        </p:txBody>
      </p:sp>
      <p:sp>
        <p:nvSpPr>
          <p:cNvPr id="61" name="四角形: メモ 60">
            <a:extLst>
              <a:ext uri="{FF2B5EF4-FFF2-40B4-BE49-F238E27FC236}">
                <a16:creationId xmlns:a16="http://schemas.microsoft.com/office/drawing/2014/main" id="{39CDD9DD-BF9C-4493-9495-6AE07F0185F7}"/>
              </a:ext>
            </a:extLst>
          </p:cNvPr>
          <p:cNvSpPr/>
          <p:nvPr/>
        </p:nvSpPr>
        <p:spPr>
          <a:xfrm>
            <a:off x="2026412" y="345639"/>
            <a:ext cx="468000" cy="4680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耐震改修費用</a:t>
            </a:r>
          </a:p>
        </p:txBody>
      </p:sp>
      <p:sp>
        <p:nvSpPr>
          <p:cNvPr id="62" name="四角形: メモ 61">
            <a:extLst>
              <a:ext uri="{FF2B5EF4-FFF2-40B4-BE49-F238E27FC236}">
                <a16:creationId xmlns:a16="http://schemas.microsoft.com/office/drawing/2014/main" id="{E38E938C-594D-4848-8922-20D4F10083F3}"/>
              </a:ext>
            </a:extLst>
          </p:cNvPr>
          <p:cNvSpPr/>
          <p:nvPr/>
        </p:nvSpPr>
        <p:spPr>
          <a:xfrm>
            <a:off x="1411855" y="1008606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危険性の把握</a:t>
            </a:r>
          </a:p>
        </p:txBody>
      </p:sp>
      <p:sp>
        <p:nvSpPr>
          <p:cNvPr id="64" name="四角形: メモ 63">
            <a:extLst>
              <a:ext uri="{FF2B5EF4-FFF2-40B4-BE49-F238E27FC236}">
                <a16:creationId xmlns:a16="http://schemas.microsoft.com/office/drawing/2014/main" id="{D07C40D3-BC1F-498B-8440-1DB743DBEA34}"/>
              </a:ext>
            </a:extLst>
          </p:cNvPr>
          <p:cNvSpPr/>
          <p:nvPr/>
        </p:nvSpPr>
        <p:spPr>
          <a:xfrm>
            <a:off x="1098413" y="1420255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過去の災害情報</a:t>
            </a:r>
          </a:p>
        </p:txBody>
      </p:sp>
      <p:sp>
        <p:nvSpPr>
          <p:cNvPr id="65" name="四角形: メモ 64">
            <a:extLst>
              <a:ext uri="{FF2B5EF4-FFF2-40B4-BE49-F238E27FC236}">
                <a16:creationId xmlns:a16="http://schemas.microsoft.com/office/drawing/2014/main" id="{05C61D3D-6D54-406F-A9E1-CF8AD59B8ADC}"/>
              </a:ext>
            </a:extLst>
          </p:cNvPr>
          <p:cNvSpPr/>
          <p:nvPr/>
        </p:nvSpPr>
        <p:spPr>
          <a:xfrm>
            <a:off x="2089781" y="803970"/>
            <a:ext cx="468000" cy="468000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耐震化アドバイザー</a:t>
            </a:r>
          </a:p>
        </p:txBody>
      </p:sp>
      <p:sp>
        <p:nvSpPr>
          <p:cNvPr id="66" name="四角形: メモ 65">
            <a:extLst>
              <a:ext uri="{FF2B5EF4-FFF2-40B4-BE49-F238E27FC236}">
                <a16:creationId xmlns:a16="http://schemas.microsoft.com/office/drawing/2014/main" id="{6A7280F9-B212-4CDD-97C7-31C1EB6BC596}"/>
              </a:ext>
            </a:extLst>
          </p:cNvPr>
          <p:cNvSpPr/>
          <p:nvPr/>
        </p:nvSpPr>
        <p:spPr>
          <a:xfrm>
            <a:off x="1739343" y="1363562"/>
            <a:ext cx="468000" cy="46800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ハザードマップ</a:t>
            </a:r>
          </a:p>
        </p:txBody>
      </p:sp>
      <p:sp>
        <p:nvSpPr>
          <p:cNvPr id="67" name="四角形: メモ 66">
            <a:extLst>
              <a:ext uri="{FF2B5EF4-FFF2-40B4-BE49-F238E27FC236}">
                <a16:creationId xmlns:a16="http://schemas.microsoft.com/office/drawing/2014/main" id="{7989DF77-C7A2-474F-A2FC-AC331CC8CCED}"/>
              </a:ext>
            </a:extLst>
          </p:cNvPr>
          <p:cNvSpPr/>
          <p:nvPr/>
        </p:nvSpPr>
        <p:spPr>
          <a:xfrm>
            <a:off x="1491145" y="1719646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災害時の情報入手</a:t>
            </a:r>
          </a:p>
        </p:txBody>
      </p:sp>
      <p:sp>
        <p:nvSpPr>
          <p:cNvPr id="68" name="四角形: メモ 67">
            <a:extLst>
              <a:ext uri="{FF2B5EF4-FFF2-40B4-BE49-F238E27FC236}">
                <a16:creationId xmlns:a16="http://schemas.microsoft.com/office/drawing/2014/main" id="{F7E5A7E6-6759-4C42-A9F6-0418F6816DA4}"/>
              </a:ext>
            </a:extLst>
          </p:cNvPr>
          <p:cNvSpPr/>
          <p:nvPr/>
        </p:nvSpPr>
        <p:spPr>
          <a:xfrm>
            <a:off x="2468267" y="469244"/>
            <a:ext cx="468000" cy="4680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安定的な収入</a:t>
            </a:r>
          </a:p>
        </p:txBody>
      </p:sp>
      <p:sp>
        <p:nvSpPr>
          <p:cNvPr id="69" name="四角形: メモ 68">
            <a:extLst>
              <a:ext uri="{FF2B5EF4-FFF2-40B4-BE49-F238E27FC236}">
                <a16:creationId xmlns:a16="http://schemas.microsoft.com/office/drawing/2014/main" id="{6CA24912-B33B-4C3B-BD65-4DC877E98F50}"/>
              </a:ext>
            </a:extLst>
          </p:cNvPr>
          <p:cNvSpPr/>
          <p:nvPr/>
        </p:nvSpPr>
        <p:spPr>
          <a:xfrm>
            <a:off x="1031610" y="2367171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事前に備える</a:t>
            </a:r>
          </a:p>
        </p:txBody>
      </p:sp>
      <p:sp>
        <p:nvSpPr>
          <p:cNvPr id="71" name="四角形: メモ 70">
            <a:extLst>
              <a:ext uri="{FF2B5EF4-FFF2-40B4-BE49-F238E27FC236}">
                <a16:creationId xmlns:a16="http://schemas.microsoft.com/office/drawing/2014/main" id="{AB7E8C13-87C1-4ACE-88CD-B805E7DB4C37}"/>
              </a:ext>
            </a:extLst>
          </p:cNvPr>
          <p:cNvSpPr/>
          <p:nvPr/>
        </p:nvSpPr>
        <p:spPr>
          <a:xfrm>
            <a:off x="2040251" y="2915819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災害に対する関心</a:t>
            </a:r>
          </a:p>
        </p:txBody>
      </p:sp>
      <p:sp>
        <p:nvSpPr>
          <p:cNvPr id="72" name="四角形: メモ 71">
            <a:extLst>
              <a:ext uri="{FF2B5EF4-FFF2-40B4-BE49-F238E27FC236}">
                <a16:creationId xmlns:a16="http://schemas.microsoft.com/office/drawing/2014/main" id="{3A6FC3D3-DC76-4578-9AAD-00CD3263E9CC}"/>
              </a:ext>
            </a:extLst>
          </p:cNvPr>
          <p:cNvSpPr/>
          <p:nvPr/>
        </p:nvSpPr>
        <p:spPr>
          <a:xfrm>
            <a:off x="1236613" y="4257144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85000" lnSpcReduction="20000"/>
          </a:bodyPr>
          <a:lstStyle/>
          <a:p>
            <a:pPr algn="ctr"/>
            <a:r>
              <a:rPr lang="ja-JP" altLang="en-US" dirty="0"/>
              <a:t>見守り</a:t>
            </a:r>
          </a:p>
        </p:txBody>
      </p:sp>
      <p:sp>
        <p:nvSpPr>
          <p:cNvPr id="73" name="吹き出し: 角を丸めた四角形 72">
            <a:extLst>
              <a:ext uri="{FF2B5EF4-FFF2-40B4-BE49-F238E27FC236}">
                <a16:creationId xmlns:a16="http://schemas.microsoft.com/office/drawing/2014/main" id="{D8A65815-714E-45FF-9972-E7BD9D907C04}"/>
              </a:ext>
            </a:extLst>
          </p:cNvPr>
          <p:cNvSpPr/>
          <p:nvPr/>
        </p:nvSpPr>
        <p:spPr>
          <a:xfrm>
            <a:off x="6347121" y="4293098"/>
            <a:ext cx="2507756" cy="2476345"/>
          </a:xfrm>
          <a:prstGeom prst="wedgeRoundRectCallout">
            <a:avLst>
              <a:gd name="adj1" fmla="val -207632"/>
              <a:gd name="adj2" fmla="val -153252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・各「重要なこと」はどうしたら成立するのか、必要な要素をみんなで考え、</a:t>
            </a:r>
            <a:r>
              <a:rPr lang="en-US" altLang="ja-JP" dirty="0" err="1"/>
              <a:t>postit</a:t>
            </a:r>
            <a:r>
              <a:rPr lang="ja-JP" altLang="en-US" dirty="0"/>
              <a:t>に書き込み、貼り付けていく</a:t>
            </a:r>
          </a:p>
        </p:txBody>
      </p:sp>
      <p:sp>
        <p:nvSpPr>
          <p:cNvPr id="74" name="四角形: 角を丸くする 73">
            <a:extLst>
              <a:ext uri="{FF2B5EF4-FFF2-40B4-BE49-F238E27FC236}">
                <a16:creationId xmlns:a16="http://schemas.microsoft.com/office/drawing/2014/main" id="{5FEB9579-264B-46A8-83C3-EE704F40D2F3}"/>
              </a:ext>
            </a:extLst>
          </p:cNvPr>
          <p:cNvSpPr/>
          <p:nvPr/>
        </p:nvSpPr>
        <p:spPr>
          <a:xfrm>
            <a:off x="3625453" y="717530"/>
            <a:ext cx="2868080" cy="163031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86459C14-2DEA-4310-B3E8-A2B17744E4F0}"/>
              </a:ext>
            </a:extLst>
          </p:cNvPr>
          <p:cNvSpPr txBox="1"/>
          <p:nvPr/>
        </p:nvSpPr>
        <p:spPr>
          <a:xfrm>
            <a:off x="3696004" y="870517"/>
            <a:ext cx="2608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【</a:t>
            </a:r>
            <a:r>
              <a:rPr kumimoji="1" lang="ja-JP" altLang="en-US" dirty="0"/>
              <a:t>注意</a:t>
            </a:r>
            <a:r>
              <a:rPr kumimoji="1" lang="en-US" altLang="ja-JP" dirty="0"/>
              <a:t>】</a:t>
            </a:r>
          </a:p>
          <a:p>
            <a:r>
              <a:rPr lang="ja-JP" altLang="en-US" dirty="0"/>
              <a:t>自治体</a:t>
            </a:r>
            <a:r>
              <a:rPr kumimoji="1" lang="ja-JP" altLang="en-US" dirty="0"/>
              <a:t>職員ではなく、</a:t>
            </a:r>
            <a:endParaRPr kumimoji="1" lang="en-US" altLang="ja-JP" dirty="0"/>
          </a:p>
          <a:p>
            <a:r>
              <a:rPr kumimoji="1" lang="ja-JP" altLang="en-US" dirty="0"/>
              <a:t>住民としての立場で記載を促すこと</a:t>
            </a:r>
          </a:p>
        </p:txBody>
      </p:sp>
    </p:spTree>
    <p:extLst>
      <p:ext uri="{BB962C8B-B14F-4D97-AF65-F5344CB8AC3E}">
        <p14:creationId xmlns:p14="http://schemas.microsoft.com/office/powerpoint/2010/main" val="774418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  <p:bldP spid="62" grpId="0" animBg="1"/>
      <p:bldP spid="64" grpId="0" animBg="1"/>
      <p:bldP spid="65" grpId="0" animBg="1"/>
      <p:bldP spid="66" grpId="0" animBg="1"/>
      <p:bldP spid="67" grpId="0" animBg="1"/>
      <p:bldP spid="6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BFE221-D67E-4727-AD61-7E64E7077EFB}"/>
              </a:ext>
            </a:extLst>
          </p:cNvPr>
          <p:cNvSpPr txBox="1"/>
          <p:nvPr/>
        </p:nvSpPr>
        <p:spPr>
          <a:xfrm>
            <a:off x="2406132" y="2459738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ワーク①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「住」と災害に関する時系列提示</a:t>
            </a:r>
            <a:endParaRPr lang="ja-JP" altLang="en-US" sz="80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8928120" cy="59400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住環境のフェーズ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建物・まち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市民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社会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135291" y="413627"/>
            <a:ext cx="7901207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491056" y="8979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01CD85B6-1AE7-4680-9035-DBB7C5593032}"/>
              </a:ext>
            </a:extLst>
          </p:cNvPr>
          <p:cNvSpPr/>
          <p:nvPr/>
        </p:nvSpPr>
        <p:spPr>
          <a:xfrm>
            <a:off x="1498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0EA2217F-B494-425C-807E-5C4BA974660B}"/>
              </a:ext>
            </a:extLst>
          </p:cNvPr>
          <p:cNvSpPr/>
          <p:nvPr/>
        </p:nvSpPr>
        <p:spPr>
          <a:xfrm>
            <a:off x="164261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35BC9089-B456-43B1-8BA8-4B5F06A9338C}"/>
              </a:ext>
            </a:extLst>
          </p:cNvPr>
          <p:cNvSpPr/>
          <p:nvPr/>
        </p:nvSpPr>
        <p:spPr>
          <a:xfrm>
            <a:off x="177515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F4893017-B22C-4B30-AAD0-0AD03D2971D0}"/>
              </a:ext>
            </a:extLst>
          </p:cNvPr>
          <p:cNvSpPr/>
          <p:nvPr/>
        </p:nvSpPr>
        <p:spPr>
          <a:xfrm>
            <a:off x="190770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31267A24-80EB-4E34-8614-754592926CD5}"/>
              </a:ext>
            </a:extLst>
          </p:cNvPr>
          <p:cNvSpPr/>
          <p:nvPr/>
        </p:nvSpPr>
        <p:spPr>
          <a:xfrm>
            <a:off x="20402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3985B030-F68B-4AC2-9291-95479329EF98}"/>
              </a:ext>
            </a:extLst>
          </p:cNvPr>
          <p:cNvSpPr/>
          <p:nvPr/>
        </p:nvSpPr>
        <p:spPr>
          <a:xfrm>
            <a:off x="1498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309E06B9-571B-42E8-8B92-7783EA3E6F84}"/>
              </a:ext>
            </a:extLst>
          </p:cNvPr>
          <p:cNvSpPr/>
          <p:nvPr/>
        </p:nvSpPr>
        <p:spPr>
          <a:xfrm>
            <a:off x="164261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55C5E7ED-C6A3-42A3-8EF0-B89A45C12F7E}"/>
              </a:ext>
            </a:extLst>
          </p:cNvPr>
          <p:cNvSpPr/>
          <p:nvPr/>
        </p:nvSpPr>
        <p:spPr>
          <a:xfrm>
            <a:off x="177515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3361AB56-477D-4559-A915-4D74114CB754}"/>
              </a:ext>
            </a:extLst>
          </p:cNvPr>
          <p:cNvSpPr/>
          <p:nvPr/>
        </p:nvSpPr>
        <p:spPr>
          <a:xfrm>
            <a:off x="190770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5B7AFE7B-0D50-49ED-9B8A-A50CAFD0E316}"/>
              </a:ext>
            </a:extLst>
          </p:cNvPr>
          <p:cNvSpPr/>
          <p:nvPr/>
        </p:nvSpPr>
        <p:spPr>
          <a:xfrm>
            <a:off x="20402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ひと</a:t>
            </a: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74773A9E-2FD0-41FA-ACB4-FC43EDFE545E}"/>
              </a:ext>
            </a:extLst>
          </p:cNvPr>
          <p:cNvSpPr/>
          <p:nvPr/>
        </p:nvSpPr>
        <p:spPr>
          <a:xfrm>
            <a:off x="271793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587ECF36-5A32-4EBA-B4CF-5B1DDA8063D8}"/>
              </a:ext>
            </a:extLst>
          </p:cNvPr>
          <p:cNvSpPr/>
          <p:nvPr/>
        </p:nvSpPr>
        <p:spPr>
          <a:xfrm>
            <a:off x="286195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8BC8E9D9-5C82-4B1D-8E8F-89EDE337D867}"/>
              </a:ext>
            </a:extLst>
          </p:cNvPr>
          <p:cNvSpPr/>
          <p:nvPr/>
        </p:nvSpPr>
        <p:spPr>
          <a:xfrm>
            <a:off x="299450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5039CA7A-15B4-40FD-90E9-DA739A65DDEE}"/>
              </a:ext>
            </a:extLst>
          </p:cNvPr>
          <p:cNvSpPr/>
          <p:nvPr/>
        </p:nvSpPr>
        <p:spPr>
          <a:xfrm>
            <a:off x="312704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5" name="四角形: メモ 24">
            <a:extLst>
              <a:ext uri="{FF2B5EF4-FFF2-40B4-BE49-F238E27FC236}">
                <a16:creationId xmlns:a16="http://schemas.microsoft.com/office/drawing/2014/main" id="{8752A8B3-58FD-4F41-B09F-196EB6EF6E3D}"/>
              </a:ext>
            </a:extLst>
          </p:cNvPr>
          <p:cNvSpPr/>
          <p:nvPr/>
        </p:nvSpPr>
        <p:spPr>
          <a:xfrm>
            <a:off x="3259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6" name="四角形: メモ 25">
            <a:extLst>
              <a:ext uri="{FF2B5EF4-FFF2-40B4-BE49-F238E27FC236}">
                <a16:creationId xmlns:a16="http://schemas.microsoft.com/office/drawing/2014/main" id="{261855F8-BD7E-4CAF-A29B-D5A9BD622D08}"/>
              </a:ext>
            </a:extLst>
          </p:cNvPr>
          <p:cNvSpPr/>
          <p:nvPr/>
        </p:nvSpPr>
        <p:spPr>
          <a:xfrm>
            <a:off x="271793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7" name="四角形: メモ 26">
            <a:extLst>
              <a:ext uri="{FF2B5EF4-FFF2-40B4-BE49-F238E27FC236}">
                <a16:creationId xmlns:a16="http://schemas.microsoft.com/office/drawing/2014/main" id="{E4926E25-74DF-4FD1-9DBF-22A5E233361A}"/>
              </a:ext>
            </a:extLst>
          </p:cNvPr>
          <p:cNvSpPr/>
          <p:nvPr/>
        </p:nvSpPr>
        <p:spPr>
          <a:xfrm>
            <a:off x="286195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8" name="四角形: メモ 27">
            <a:extLst>
              <a:ext uri="{FF2B5EF4-FFF2-40B4-BE49-F238E27FC236}">
                <a16:creationId xmlns:a16="http://schemas.microsoft.com/office/drawing/2014/main" id="{A784BDA8-9676-4AE1-A4BB-58C787F6B36A}"/>
              </a:ext>
            </a:extLst>
          </p:cNvPr>
          <p:cNvSpPr/>
          <p:nvPr/>
        </p:nvSpPr>
        <p:spPr>
          <a:xfrm>
            <a:off x="299450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9" name="四角形: メモ 28">
            <a:extLst>
              <a:ext uri="{FF2B5EF4-FFF2-40B4-BE49-F238E27FC236}">
                <a16:creationId xmlns:a16="http://schemas.microsoft.com/office/drawing/2014/main" id="{F83CD1FA-32CD-4368-9E9C-6CF470769DDF}"/>
              </a:ext>
            </a:extLst>
          </p:cNvPr>
          <p:cNvSpPr/>
          <p:nvPr/>
        </p:nvSpPr>
        <p:spPr>
          <a:xfrm>
            <a:off x="312704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0" name="四角形: メモ 29">
            <a:extLst>
              <a:ext uri="{FF2B5EF4-FFF2-40B4-BE49-F238E27FC236}">
                <a16:creationId xmlns:a16="http://schemas.microsoft.com/office/drawing/2014/main" id="{4B89612A-BA2B-4E95-8FA2-2C27B28BD3FA}"/>
              </a:ext>
            </a:extLst>
          </p:cNvPr>
          <p:cNvSpPr/>
          <p:nvPr/>
        </p:nvSpPr>
        <p:spPr>
          <a:xfrm>
            <a:off x="3259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もの</a:t>
            </a:r>
          </a:p>
        </p:txBody>
      </p:sp>
      <p:sp>
        <p:nvSpPr>
          <p:cNvPr id="31" name="四角形: メモ 30">
            <a:extLst>
              <a:ext uri="{FF2B5EF4-FFF2-40B4-BE49-F238E27FC236}">
                <a16:creationId xmlns:a16="http://schemas.microsoft.com/office/drawing/2014/main" id="{BC7D23BA-9352-4558-A8A7-2F061EFDE14D}"/>
              </a:ext>
            </a:extLst>
          </p:cNvPr>
          <p:cNvSpPr/>
          <p:nvPr/>
        </p:nvSpPr>
        <p:spPr>
          <a:xfrm>
            <a:off x="394207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2" name="四角形: メモ 31">
            <a:extLst>
              <a:ext uri="{FF2B5EF4-FFF2-40B4-BE49-F238E27FC236}">
                <a16:creationId xmlns:a16="http://schemas.microsoft.com/office/drawing/2014/main" id="{C4B41794-36C7-40D1-B785-E24C53E1A641}"/>
              </a:ext>
            </a:extLst>
          </p:cNvPr>
          <p:cNvSpPr/>
          <p:nvPr/>
        </p:nvSpPr>
        <p:spPr>
          <a:xfrm>
            <a:off x="408609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3" name="四角形: メモ 32">
            <a:extLst>
              <a:ext uri="{FF2B5EF4-FFF2-40B4-BE49-F238E27FC236}">
                <a16:creationId xmlns:a16="http://schemas.microsoft.com/office/drawing/2014/main" id="{BEB2ACCD-5D04-4173-9BD2-717F82A467E9}"/>
              </a:ext>
            </a:extLst>
          </p:cNvPr>
          <p:cNvSpPr/>
          <p:nvPr/>
        </p:nvSpPr>
        <p:spPr>
          <a:xfrm>
            <a:off x="421863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4" name="四角形: メモ 33">
            <a:extLst>
              <a:ext uri="{FF2B5EF4-FFF2-40B4-BE49-F238E27FC236}">
                <a16:creationId xmlns:a16="http://schemas.microsoft.com/office/drawing/2014/main" id="{9623EC94-869B-4C07-A133-E3ACF48E29F6}"/>
              </a:ext>
            </a:extLst>
          </p:cNvPr>
          <p:cNvSpPr/>
          <p:nvPr/>
        </p:nvSpPr>
        <p:spPr>
          <a:xfrm>
            <a:off x="435118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5" name="四角形: メモ 34">
            <a:extLst>
              <a:ext uri="{FF2B5EF4-FFF2-40B4-BE49-F238E27FC236}">
                <a16:creationId xmlns:a16="http://schemas.microsoft.com/office/drawing/2014/main" id="{C3C21E9D-A996-4041-B2EC-9780A775F0E2}"/>
              </a:ext>
            </a:extLst>
          </p:cNvPr>
          <p:cNvSpPr/>
          <p:nvPr/>
        </p:nvSpPr>
        <p:spPr>
          <a:xfrm>
            <a:off x="448373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6" name="四角形: メモ 35">
            <a:extLst>
              <a:ext uri="{FF2B5EF4-FFF2-40B4-BE49-F238E27FC236}">
                <a16:creationId xmlns:a16="http://schemas.microsoft.com/office/drawing/2014/main" id="{76103B81-F591-4B57-BA41-E4AD86D44235}"/>
              </a:ext>
            </a:extLst>
          </p:cNvPr>
          <p:cNvSpPr/>
          <p:nvPr/>
        </p:nvSpPr>
        <p:spPr>
          <a:xfrm>
            <a:off x="394207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7" name="四角形: メモ 36">
            <a:extLst>
              <a:ext uri="{FF2B5EF4-FFF2-40B4-BE49-F238E27FC236}">
                <a16:creationId xmlns:a16="http://schemas.microsoft.com/office/drawing/2014/main" id="{6E8C4AD2-2959-49C8-AE1C-E72450FB38A0}"/>
              </a:ext>
            </a:extLst>
          </p:cNvPr>
          <p:cNvSpPr/>
          <p:nvPr/>
        </p:nvSpPr>
        <p:spPr>
          <a:xfrm>
            <a:off x="408609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8" name="四角形: メモ 37">
            <a:extLst>
              <a:ext uri="{FF2B5EF4-FFF2-40B4-BE49-F238E27FC236}">
                <a16:creationId xmlns:a16="http://schemas.microsoft.com/office/drawing/2014/main" id="{312C00A2-23C4-4885-9FF2-D0EC84D0600D}"/>
              </a:ext>
            </a:extLst>
          </p:cNvPr>
          <p:cNvSpPr/>
          <p:nvPr/>
        </p:nvSpPr>
        <p:spPr>
          <a:xfrm>
            <a:off x="421863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9" name="四角形: メモ 38">
            <a:extLst>
              <a:ext uri="{FF2B5EF4-FFF2-40B4-BE49-F238E27FC236}">
                <a16:creationId xmlns:a16="http://schemas.microsoft.com/office/drawing/2014/main" id="{592ECC8A-B763-4D15-830F-FF2D5D6AAB09}"/>
              </a:ext>
            </a:extLst>
          </p:cNvPr>
          <p:cNvSpPr/>
          <p:nvPr/>
        </p:nvSpPr>
        <p:spPr>
          <a:xfrm>
            <a:off x="435118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0" name="四角形: メモ 39">
            <a:extLst>
              <a:ext uri="{FF2B5EF4-FFF2-40B4-BE49-F238E27FC236}">
                <a16:creationId xmlns:a16="http://schemas.microsoft.com/office/drawing/2014/main" id="{53BAC366-496F-4386-821A-8A74FC2FCA8E}"/>
              </a:ext>
            </a:extLst>
          </p:cNvPr>
          <p:cNvSpPr/>
          <p:nvPr/>
        </p:nvSpPr>
        <p:spPr>
          <a:xfrm>
            <a:off x="448373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かね</a:t>
            </a:r>
          </a:p>
        </p:txBody>
      </p:sp>
      <p:sp>
        <p:nvSpPr>
          <p:cNvPr id="41" name="四角形: メモ 40">
            <a:extLst>
              <a:ext uri="{FF2B5EF4-FFF2-40B4-BE49-F238E27FC236}">
                <a16:creationId xmlns:a16="http://schemas.microsoft.com/office/drawing/2014/main" id="{F0132520-FF0B-401A-9231-86ED0B0D7E22}"/>
              </a:ext>
            </a:extLst>
          </p:cNvPr>
          <p:cNvSpPr/>
          <p:nvPr/>
        </p:nvSpPr>
        <p:spPr>
          <a:xfrm>
            <a:off x="516703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2" name="四角形: メモ 41">
            <a:extLst>
              <a:ext uri="{FF2B5EF4-FFF2-40B4-BE49-F238E27FC236}">
                <a16:creationId xmlns:a16="http://schemas.microsoft.com/office/drawing/2014/main" id="{CF275AD3-D688-4C1A-B1A2-7F45EB6669CC}"/>
              </a:ext>
            </a:extLst>
          </p:cNvPr>
          <p:cNvSpPr/>
          <p:nvPr/>
        </p:nvSpPr>
        <p:spPr>
          <a:xfrm>
            <a:off x="53110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3" name="四角形: メモ 42">
            <a:extLst>
              <a:ext uri="{FF2B5EF4-FFF2-40B4-BE49-F238E27FC236}">
                <a16:creationId xmlns:a16="http://schemas.microsoft.com/office/drawing/2014/main" id="{940AB915-571E-4936-A8D7-1C43A387B69F}"/>
              </a:ext>
            </a:extLst>
          </p:cNvPr>
          <p:cNvSpPr/>
          <p:nvPr/>
        </p:nvSpPr>
        <p:spPr>
          <a:xfrm>
            <a:off x="5443600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4" name="四角形: メモ 43">
            <a:extLst>
              <a:ext uri="{FF2B5EF4-FFF2-40B4-BE49-F238E27FC236}">
                <a16:creationId xmlns:a16="http://schemas.microsoft.com/office/drawing/2014/main" id="{4587DAFB-0811-40D0-B50F-A276244E2871}"/>
              </a:ext>
            </a:extLst>
          </p:cNvPr>
          <p:cNvSpPr/>
          <p:nvPr/>
        </p:nvSpPr>
        <p:spPr>
          <a:xfrm>
            <a:off x="557614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5" name="四角形: メモ 44">
            <a:extLst>
              <a:ext uri="{FF2B5EF4-FFF2-40B4-BE49-F238E27FC236}">
                <a16:creationId xmlns:a16="http://schemas.microsoft.com/office/drawing/2014/main" id="{7BBE3E72-BF6D-4CE2-B503-53A7366126A4}"/>
              </a:ext>
            </a:extLst>
          </p:cNvPr>
          <p:cNvSpPr/>
          <p:nvPr/>
        </p:nvSpPr>
        <p:spPr>
          <a:xfrm>
            <a:off x="5708694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6" name="四角形: メモ 45">
            <a:extLst>
              <a:ext uri="{FF2B5EF4-FFF2-40B4-BE49-F238E27FC236}">
                <a16:creationId xmlns:a16="http://schemas.microsoft.com/office/drawing/2014/main" id="{64177B42-A0D0-43CD-890E-2DF967737286}"/>
              </a:ext>
            </a:extLst>
          </p:cNvPr>
          <p:cNvSpPr/>
          <p:nvPr/>
        </p:nvSpPr>
        <p:spPr>
          <a:xfrm>
            <a:off x="516703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7" name="四角形: メモ 46">
            <a:extLst>
              <a:ext uri="{FF2B5EF4-FFF2-40B4-BE49-F238E27FC236}">
                <a16:creationId xmlns:a16="http://schemas.microsoft.com/office/drawing/2014/main" id="{138360D7-0580-4D4C-B408-1F67D48A2303}"/>
              </a:ext>
            </a:extLst>
          </p:cNvPr>
          <p:cNvSpPr/>
          <p:nvPr/>
        </p:nvSpPr>
        <p:spPr>
          <a:xfrm>
            <a:off x="53110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8" name="四角形: メモ 47">
            <a:extLst>
              <a:ext uri="{FF2B5EF4-FFF2-40B4-BE49-F238E27FC236}">
                <a16:creationId xmlns:a16="http://schemas.microsoft.com/office/drawing/2014/main" id="{38442585-79C3-4772-8B84-57EE9119D4AF}"/>
              </a:ext>
            </a:extLst>
          </p:cNvPr>
          <p:cNvSpPr/>
          <p:nvPr/>
        </p:nvSpPr>
        <p:spPr>
          <a:xfrm>
            <a:off x="5443600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9" name="四角形: メモ 48">
            <a:extLst>
              <a:ext uri="{FF2B5EF4-FFF2-40B4-BE49-F238E27FC236}">
                <a16:creationId xmlns:a16="http://schemas.microsoft.com/office/drawing/2014/main" id="{2ECA305B-036E-4822-8B64-198DAD333B7E}"/>
              </a:ext>
            </a:extLst>
          </p:cNvPr>
          <p:cNvSpPr/>
          <p:nvPr/>
        </p:nvSpPr>
        <p:spPr>
          <a:xfrm>
            <a:off x="557614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0" name="四角形: メモ 49">
            <a:extLst>
              <a:ext uri="{FF2B5EF4-FFF2-40B4-BE49-F238E27FC236}">
                <a16:creationId xmlns:a16="http://schemas.microsoft.com/office/drawing/2014/main" id="{326F24E3-B240-47AC-8AA7-280DDB60DC8A}"/>
              </a:ext>
            </a:extLst>
          </p:cNvPr>
          <p:cNvSpPr/>
          <p:nvPr/>
        </p:nvSpPr>
        <p:spPr>
          <a:xfrm>
            <a:off x="5708694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情報</a:t>
            </a:r>
          </a:p>
        </p:txBody>
      </p:sp>
      <p:sp>
        <p:nvSpPr>
          <p:cNvPr id="51" name="四角形: メモ 50">
            <a:extLst>
              <a:ext uri="{FF2B5EF4-FFF2-40B4-BE49-F238E27FC236}">
                <a16:creationId xmlns:a16="http://schemas.microsoft.com/office/drawing/2014/main" id="{216F9415-3E3A-4D35-8555-8C9A258957FD}"/>
              </a:ext>
            </a:extLst>
          </p:cNvPr>
          <p:cNvSpPr/>
          <p:nvPr/>
        </p:nvSpPr>
        <p:spPr>
          <a:xfrm>
            <a:off x="28912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2" name="四角形: メモ 51">
            <a:extLst>
              <a:ext uri="{FF2B5EF4-FFF2-40B4-BE49-F238E27FC236}">
                <a16:creationId xmlns:a16="http://schemas.microsoft.com/office/drawing/2014/main" id="{8FD77EA6-24C8-449E-91F6-04B630B6143E}"/>
              </a:ext>
            </a:extLst>
          </p:cNvPr>
          <p:cNvSpPr/>
          <p:nvPr/>
        </p:nvSpPr>
        <p:spPr>
          <a:xfrm>
            <a:off x="43314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3" name="四角形: メモ 52">
            <a:extLst>
              <a:ext uri="{FF2B5EF4-FFF2-40B4-BE49-F238E27FC236}">
                <a16:creationId xmlns:a16="http://schemas.microsoft.com/office/drawing/2014/main" id="{D9D99254-C727-4FA3-96F4-0AAD1B3971E1}"/>
              </a:ext>
            </a:extLst>
          </p:cNvPr>
          <p:cNvSpPr/>
          <p:nvPr/>
        </p:nvSpPr>
        <p:spPr>
          <a:xfrm>
            <a:off x="56568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4" name="四角形: メモ 53">
            <a:extLst>
              <a:ext uri="{FF2B5EF4-FFF2-40B4-BE49-F238E27FC236}">
                <a16:creationId xmlns:a16="http://schemas.microsoft.com/office/drawing/2014/main" id="{874A693B-6E49-4916-8316-A791A4AF5E75}"/>
              </a:ext>
            </a:extLst>
          </p:cNvPr>
          <p:cNvSpPr/>
          <p:nvPr/>
        </p:nvSpPr>
        <p:spPr>
          <a:xfrm>
            <a:off x="69823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5" name="四角形: メモ 54">
            <a:extLst>
              <a:ext uri="{FF2B5EF4-FFF2-40B4-BE49-F238E27FC236}">
                <a16:creationId xmlns:a16="http://schemas.microsoft.com/office/drawing/2014/main" id="{6BD04EDC-545E-4416-8065-9696DBA5AB22}"/>
              </a:ext>
            </a:extLst>
          </p:cNvPr>
          <p:cNvSpPr/>
          <p:nvPr/>
        </p:nvSpPr>
        <p:spPr>
          <a:xfrm>
            <a:off x="83078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8" name="四角形: メモ 57">
            <a:extLst>
              <a:ext uri="{FF2B5EF4-FFF2-40B4-BE49-F238E27FC236}">
                <a16:creationId xmlns:a16="http://schemas.microsoft.com/office/drawing/2014/main" id="{0D8D112A-B3B7-4A79-95DC-A351AA186DF2}"/>
              </a:ext>
            </a:extLst>
          </p:cNvPr>
          <p:cNvSpPr/>
          <p:nvPr/>
        </p:nvSpPr>
        <p:spPr>
          <a:xfrm>
            <a:off x="28912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9" name="四角形: メモ 58">
            <a:extLst>
              <a:ext uri="{FF2B5EF4-FFF2-40B4-BE49-F238E27FC236}">
                <a16:creationId xmlns:a16="http://schemas.microsoft.com/office/drawing/2014/main" id="{018F8179-0F5C-4F1E-A907-5065A4D869DF}"/>
              </a:ext>
            </a:extLst>
          </p:cNvPr>
          <p:cNvSpPr/>
          <p:nvPr/>
        </p:nvSpPr>
        <p:spPr>
          <a:xfrm>
            <a:off x="43314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63" name="四角形: メモ 62">
            <a:extLst>
              <a:ext uri="{FF2B5EF4-FFF2-40B4-BE49-F238E27FC236}">
                <a16:creationId xmlns:a16="http://schemas.microsoft.com/office/drawing/2014/main" id="{0D7F1FCC-E468-4842-83F2-141086EF5AD7}"/>
              </a:ext>
            </a:extLst>
          </p:cNvPr>
          <p:cNvSpPr/>
          <p:nvPr/>
        </p:nvSpPr>
        <p:spPr>
          <a:xfrm>
            <a:off x="56568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0" name="四角形: メモ 69">
            <a:extLst>
              <a:ext uri="{FF2B5EF4-FFF2-40B4-BE49-F238E27FC236}">
                <a16:creationId xmlns:a16="http://schemas.microsoft.com/office/drawing/2014/main" id="{441E9D78-C646-4D68-807C-F89E5AA97F21}"/>
              </a:ext>
            </a:extLst>
          </p:cNvPr>
          <p:cNvSpPr/>
          <p:nvPr/>
        </p:nvSpPr>
        <p:spPr>
          <a:xfrm>
            <a:off x="69823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2" name="四角形: メモ 211">
            <a:extLst>
              <a:ext uri="{FF2B5EF4-FFF2-40B4-BE49-F238E27FC236}">
                <a16:creationId xmlns:a16="http://schemas.microsoft.com/office/drawing/2014/main" id="{A4862A40-83F5-4233-BA1F-8A379731EBE9}"/>
              </a:ext>
            </a:extLst>
          </p:cNvPr>
          <p:cNvSpPr/>
          <p:nvPr/>
        </p:nvSpPr>
        <p:spPr>
          <a:xfrm>
            <a:off x="83078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ja-JP" altLang="en-US" dirty="0"/>
              <a:t>こと</a:t>
            </a:r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F87818E8-1876-4715-B2F6-E46D2C84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57" name="四角形: メモ 56">
            <a:extLst>
              <a:ext uri="{FF2B5EF4-FFF2-40B4-BE49-F238E27FC236}">
                <a16:creationId xmlns:a16="http://schemas.microsoft.com/office/drawing/2014/main" id="{51873D43-6DFF-4E85-8365-25B785AA5880}"/>
              </a:ext>
            </a:extLst>
          </p:cNvPr>
          <p:cNvSpPr/>
          <p:nvPr/>
        </p:nvSpPr>
        <p:spPr>
          <a:xfrm>
            <a:off x="1031611" y="618482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安全なな住宅</a:t>
            </a:r>
          </a:p>
        </p:txBody>
      </p:sp>
      <p:sp>
        <p:nvSpPr>
          <p:cNvPr id="60" name="四角形: メモ 59">
            <a:extLst>
              <a:ext uri="{FF2B5EF4-FFF2-40B4-BE49-F238E27FC236}">
                <a16:creationId xmlns:a16="http://schemas.microsoft.com/office/drawing/2014/main" id="{1B4B9B53-7151-4856-81CD-28927725AE72}"/>
              </a:ext>
            </a:extLst>
          </p:cNvPr>
          <p:cNvSpPr/>
          <p:nvPr/>
        </p:nvSpPr>
        <p:spPr>
          <a:xfrm>
            <a:off x="1642610" y="659954"/>
            <a:ext cx="468000" cy="46800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住宅耐震化</a:t>
            </a:r>
          </a:p>
        </p:txBody>
      </p:sp>
      <p:sp>
        <p:nvSpPr>
          <p:cNvPr id="61" name="四角形: メモ 60">
            <a:extLst>
              <a:ext uri="{FF2B5EF4-FFF2-40B4-BE49-F238E27FC236}">
                <a16:creationId xmlns:a16="http://schemas.microsoft.com/office/drawing/2014/main" id="{0731CEA7-2DB7-4A11-B282-36C506359E99}"/>
              </a:ext>
            </a:extLst>
          </p:cNvPr>
          <p:cNvSpPr/>
          <p:nvPr/>
        </p:nvSpPr>
        <p:spPr>
          <a:xfrm>
            <a:off x="2026412" y="345639"/>
            <a:ext cx="468000" cy="4680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耐震改修費用</a:t>
            </a:r>
          </a:p>
        </p:txBody>
      </p:sp>
      <p:sp>
        <p:nvSpPr>
          <p:cNvPr id="62" name="四角形: メモ 61">
            <a:extLst>
              <a:ext uri="{FF2B5EF4-FFF2-40B4-BE49-F238E27FC236}">
                <a16:creationId xmlns:a16="http://schemas.microsoft.com/office/drawing/2014/main" id="{EC268C67-28F7-4BEE-BA14-C5A5BB5A5777}"/>
              </a:ext>
            </a:extLst>
          </p:cNvPr>
          <p:cNvSpPr/>
          <p:nvPr/>
        </p:nvSpPr>
        <p:spPr>
          <a:xfrm>
            <a:off x="1411855" y="1008606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危険性の把握</a:t>
            </a:r>
          </a:p>
        </p:txBody>
      </p:sp>
      <p:sp>
        <p:nvSpPr>
          <p:cNvPr id="64" name="四角形: メモ 63">
            <a:extLst>
              <a:ext uri="{FF2B5EF4-FFF2-40B4-BE49-F238E27FC236}">
                <a16:creationId xmlns:a16="http://schemas.microsoft.com/office/drawing/2014/main" id="{287409F4-256F-4112-99E6-676A108470C1}"/>
              </a:ext>
            </a:extLst>
          </p:cNvPr>
          <p:cNvSpPr/>
          <p:nvPr/>
        </p:nvSpPr>
        <p:spPr>
          <a:xfrm>
            <a:off x="1098413" y="1420255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過去の災害情報</a:t>
            </a:r>
          </a:p>
        </p:txBody>
      </p:sp>
      <p:sp>
        <p:nvSpPr>
          <p:cNvPr id="65" name="四角形: メモ 64">
            <a:extLst>
              <a:ext uri="{FF2B5EF4-FFF2-40B4-BE49-F238E27FC236}">
                <a16:creationId xmlns:a16="http://schemas.microsoft.com/office/drawing/2014/main" id="{36E4BEC5-FAAF-4460-972B-30EE3053F234}"/>
              </a:ext>
            </a:extLst>
          </p:cNvPr>
          <p:cNvSpPr/>
          <p:nvPr/>
        </p:nvSpPr>
        <p:spPr>
          <a:xfrm>
            <a:off x="2089781" y="803970"/>
            <a:ext cx="468000" cy="468000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耐震化アドバイザー</a:t>
            </a:r>
          </a:p>
        </p:txBody>
      </p:sp>
      <p:sp>
        <p:nvSpPr>
          <p:cNvPr id="66" name="四角形: メモ 65">
            <a:extLst>
              <a:ext uri="{FF2B5EF4-FFF2-40B4-BE49-F238E27FC236}">
                <a16:creationId xmlns:a16="http://schemas.microsoft.com/office/drawing/2014/main" id="{B14F4E1D-8EA8-4DB6-BF4B-0AD97C68267D}"/>
              </a:ext>
            </a:extLst>
          </p:cNvPr>
          <p:cNvSpPr/>
          <p:nvPr/>
        </p:nvSpPr>
        <p:spPr>
          <a:xfrm>
            <a:off x="1739343" y="1363562"/>
            <a:ext cx="468000" cy="46800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ハザードマップ</a:t>
            </a:r>
          </a:p>
        </p:txBody>
      </p:sp>
      <p:sp>
        <p:nvSpPr>
          <p:cNvPr id="67" name="四角形: メモ 66">
            <a:extLst>
              <a:ext uri="{FF2B5EF4-FFF2-40B4-BE49-F238E27FC236}">
                <a16:creationId xmlns:a16="http://schemas.microsoft.com/office/drawing/2014/main" id="{AAE5294B-D361-4D07-8305-970BD6055601}"/>
              </a:ext>
            </a:extLst>
          </p:cNvPr>
          <p:cNvSpPr/>
          <p:nvPr/>
        </p:nvSpPr>
        <p:spPr>
          <a:xfrm>
            <a:off x="1491145" y="1719646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災害時の情報入手</a:t>
            </a:r>
          </a:p>
        </p:txBody>
      </p:sp>
      <p:sp>
        <p:nvSpPr>
          <p:cNvPr id="68" name="四角形: メモ 67">
            <a:extLst>
              <a:ext uri="{FF2B5EF4-FFF2-40B4-BE49-F238E27FC236}">
                <a16:creationId xmlns:a16="http://schemas.microsoft.com/office/drawing/2014/main" id="{3D98E2B3-3EF1-425B-ABF1-55E1094B316B}"/>
              </a:ext>
            </a:extLst>
          </p:cNvPr>
          <p:cNvSpPr/>
          <p:nvPr/>
        </p:nvSpPr>
        <p:spPr>
          <a:xfrm>
            <a:off x="3795408" y="642837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安全な避難空間</a:t>
            </a:r>
          </a:p>
        </p:txBody>
      </p:sp>
      <p:sp>
        <p:nvSpPr>
          <p:cNvPr id="69" name="四角形: メモ 68">
            <a:extLst>
              <a:ext uri="{FF2B5EF4-FFF2-40B4-BE49-F238E27FC236}">
                <a16:creationId xmlns:a16="http://schemas.microsoft.com/office/drawing/2014/main" id="{F650D55C-927A-4C47-A337-A3EA6FAD1A7C}"/>
              </a:ext>
            </a:extLst>
          </p:cNvPr>
          <p:cNvSpPr/>
          <p:nvPr/>
        </p:nvSpPr>
        <p:spPr>
          <a:xfrm>
            <a:off x="3828638" y="2492896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70000" lnSpcReduction="20000"/>
          </a:bodyPr>
          <a:lstStyle/>
          <a:p>
            <a:pPr algn="ctr"/>
            <a:r>
              <a:rPr lang="ja-JP" altLang="en-US" dirty="0"/>
              <a:t>健康を保つ</a:t>
            </a:r>
          </a:p>
        </p:txBody>
      </p:sp>
      <p:sp>
        <p:nvSpPr>
          <p:cNvPr id="71" name="四角形: メモ 70">
            <a:extLst>
              <a:ext uri="{FF2B5EF4-FFF2-40B4-BE49-F238E27FC236}">
                <a16:creationId xmlns:a16="http://schemas.microsoft.com/office/drawing/2014/main" id="{935609A3-319A-40E8-B26D-C133E20E63FB}"/>
              </a:ext>
            </a:extLst>
          </p:cNvPr>
          <p:cNvSpPr/>
          <p:nvPr/>
        </p:nvSpPr>
        <p:spPr>
          <a:xfrm>
            <a:off x="2468267" y="469244"/>
            <a:ext cx="468000" cy="4680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安定的な収入</a:t>
            </a:r>
          </a:p>
        </p:txBody>
      </p:sp>
      <p:sp>
        <p:nvSpPr>
          <p:cNvPr id="72" name="四角形: メモ 71">
            <a:extLst>
              <a:ext uri="{FF2B5EF4-FFF2-40B4-BE49-F238E27FC236}">
                <a16:creationId xmlns:a16="http://schemas.microsoft.com/office/drawing/2014/main" id="{84193731-3AEA-4E10-8ADB-5E2A9737D503}"/>
              </a:ext>
            </a:extLst>
          </p:cNvPr>
          <p:cNvSpPr/>
          <p:nvPr/>
        </p:nvSpPr>
        <p:spPr>
          <a:xfrm>
            <a:off x="1031610" y="2367171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事前に備える</a:t>
            </a:r>
          </a:p>
        </p:txBody>
      </p:sp>
      <p:sp>
        <p:nvSpPr>
          <p:cNvPr id="73" name="四角形: メモ 72">
            <a:extLst>
              <a:ext uri="{FF2B5EF4-FFF2-40B4-BE49-F238E27FC236}">
                <a16:creationId xmlns:a16="http://schemas.microsoft.com/office/drawing/2014/main" id="{9937D1BE-E051-47B1-8375-7E61F38C8849}"/>
              </a:ext>
            </a:extLst>
          </p:cNvPr>
          <p:cNvSpPr/>
          <p:nvPr/>
        </p:nvSpPr>
        <p:spPr>
          <a:xfrm>
            <a:off x="3849001" y="4257144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治安が守られる</a:t>
            </a:r>
          </a:p>
        </p:txBody>
      </p:sp>
      <p:sp>
        <p:nvSpPr>
          <p:cNvPr id="74" name="四角形: メモ 73">
            <a:extLst>
              <a:ext uri="{FF2B5EF4-FFF2-40B4-BE49-F238E27FC236}">
                <a16:creationId xmlns:a16="http://schemas.microsoft.com/office/drawing/2014/main" id="{D75D17E4-365C-4241-80A2-C0F58283AA8D}"/>
              </a:ext>
            </a:extLst>
          </p:cNvPr>
          <p:cNvSpPr/>
          <p:nvPr/>
        </p:nvSpPr>
        <p:spPr>
          <a:xfrm>
            <a:off x="2040251" y="2915819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災害に対する関心</a:t>
            </a:r>
          </a:p>
        </p:txBody>
      </p:sp>
      <p:sp>
        <p:nvSpPr>
          <p:cNvPr id="75" name="四角形: メモ 74">
            <a:extLst>
              <a:ext uri="{FF2B5EF4-FFF2-40B4-BE49-F238E27FC236}">
                <a16:creationId xmlns:a16="http://schemas.microsoft.com/office/drawing/2014/main" id="{AC0D4A51-D122-41C3-A9CF-9036E976C0F6}"/>
              </a:ext>
            </a:extLst>
          </p:cNvPr>
          <p:cNvSpPr/>
          <p:nvPr/>
        </p:nvSpPr>
        <p:spPr>
          <a:xfrm>
            <a:off x="1236613" y="4257144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85000" lnSpcReduction="20000"/>
          </a:bodyPr>
          <a:lstStyle/>
          <a:p>
            <a:pPr algn="ctr"/>
            <a:r>
              <a:rPr lang="ja-JP" altLang="en-US" dirty="0"/>
              <a:t>見守り</a:t>
            </a:r>
          </a:p>
        </p:txBody>
      </p:sp>
      <p:sp>
        <p:nvSpPr>
          <p:cNvPr id="76" name="吹き出し: 角を丸めた四角形 75">
            <a:extLst>
              <a:ext uri="{FF2B5EF4-FFF2-40B4-BE49-F238E27FC236}">
                <a16:creationId xmlns:a16="http://schemas.microsoft.com/office/drawing/2014/main" id="{4EA94A0B-85C3-461F-AD2B-37B755353F10}"/>
              </a:ext>
            </a:extLst>
          </p:cNvPr>
          <p:cNvSpPr/>
          <p:nvPr/>
        </p:nvSpPr>
        <p:spPr>
          <a:xfrm>
            <a:off x="6347121" y="4293098"/>
            <a:ext cx="2507756" cy="2476345"/>
          </a:xfrm>
          <a:prstGeom prst="wedgeRoundRectCallout">
            <a:avLst>
              <a:gd name="adj1" fmla="val -127724"/>
              <a:gd name="adj2" fmla="val -103494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・「重要なこと」とそのための「要素」をフェーズごとに示す</a:t>
            </a:r>
          </a:p>
        </p:txBody>
      </p:sp>
    </p:spTree>
    <p:extLst>
      <p:ext uri="{BB962C8B-B14F-4D97-AF65-F5344CB8AC3E}">
        <p14:creationId xmlns:p14="http://schemas.microsoft.com/office/powerpoint/2010/main" val="115251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7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12D12E3-6BCD-4017-A5E7-03F55779CD6E}"/>
              </a:ext>
            </a:extLst>
          </p:cNvPr>
          <p:cNvSpPr/>
          <p:nvPr/>
        </p:nvSpPr>
        <p:spPr>
          <a:xfrm>
            <a:off x="3024540" y="90916"/>
            <a:ext cx="5613198" cy="64807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ワーク②</a:t>
            </a:r>
          </a:p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各要素と関連部署の関係整理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05EB07C7-B07B-4ED6-A11D-5A449EE7E9C4}"/>
              </a:ext>
            </a:extLst>
          </p:cNvPr>
          <p:cNvSpPr/>
          <p:nvPr/>
        </p:nvSpPr>
        <p:spPr>
          <a:xfrm>
            <a:off x="206626" y="90917"/>
            <a:ext cx="649460" cy="321671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Rtl" rtlCol="0" anchor="ctr"/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演習のステップ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7B76AC8-ABA0-4A70-AD7E-7FDC7495405C}"/>
              </a:ext>
            </a:extLst>
          </p:cNvPr>
          <p:cNvSpPr/>
          <p:nvPr/>
        </p:nvSpPr>
        <p:spPr>
          <a:xfrm>
            <a:off x="206626" y="3434305"/>
            <a:ext cx="649460" cy="274138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Rtl" rtlCol="0" anchor="ctr"/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作業内容</a:t>
            </a:r>
          </a:p>
        </p:txBody>
      </p:sp>
      <p:sp>
        <p:nvSpPr>
          <p:cNvPr id="31" name="右矢印 17">
            <a:extLst>
              <a:ext uri="{FF2B5EF4-FFF2-40B4-BE49-F238E27FC236}">
                <a16:creationId xmlns:a16="http://schemas.microsoft.com/office/drawing/2014/main" id="{FBF36E12-C068-487F-B1AE-8B09678845BC}"/>
              </a:ext>
            </a:extLst>
          </p:cNvPr>
          <p:cNvSpPr/>
          <p:nvPr/>
        </p:nvSpPr>
        <p:spPr>
          <a:xfrm>
            <a:off x="8512282" y="118864"/>
            <a:ext cx="360040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11E7032-C3E2-4D41-86B5-D1760C42D8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331" y="832505"/>
            <a:ext cx="1800000" cy="13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3" name="右矢印 15">
            <a:extLst>
              <a:ext uri="{FF2B5EF4-FFF2-40B4-BE49-F238E27FC236}">
                <a16:creationId xmlns:a16="http://schemas.microsoft.com/office/drawing/2014/main" id="{2F6FA840-5BC7-436C-BEC9-D60974D52A95}"/>
              </a:ext>
            </a:extLst>
          </p:cNvPr>
          <p:cNvSpPr/>
          <p:nvPr/>
        </p:nvSpPr>
        <p:spPr>
          <a:xfrm>
            <a:off x="2684951" y="1172688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B2A26DA-23B0-4645-A58C-7EF359670B3D}"/>
              </a:ext>
            </a:extLst>
          </p:cNvPr>
          <p:cNvSpPr/>
          <p:nvPr/>
        </p:nvSpPr>
        <p:spPr>
          <a:xfrm>
            <a:off x="1003939" y="90916"/>
            <a:ext cx="1811392" cy="64807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ワーク①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右矢印 15">
            <a:extLst>
              <a:ext uri="{FF2B5EF4-FFF2-40B4-BE49-F238E27FC236}">
                <a16:creationId xmlns:a16="http://schemas.microsoft.com/office/drawing/2014/main" id="{64166331-67F5-4AA0-8CF2-7B9BAEF7F52C}"/>
              </a:ext>
            </a:extLst>
          </p:cNvPr>
          <p:cNvSpPr/>
          <p:nvPr/>
        </p:nvSpPr>
        <p:spPr>
          <a:xfrm>
            <a:off x="2684951" y="90916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FA73932-2774-42C3-AE56-460D60EFA259}"/>
              </a:ext>
            </a:extLst>
          </p:cNvPr>
          <p:cNvSpPr txBox="1"/>
          <p:nvPr/>
        </p:nvSpPr>
        <p:spPr>
          <a:xfrm>
            <a:off x="6818355" y="2288336"/>
            <a:ext cx="1800001" cy="1200329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特に重要だと考えることについて要素・部署間の</a:t>
            </a:r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関係性を示す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FF9616EB-B939-45F7-9D47-F8D99C6F6FD0}"/>
              </a:ext>
            </a:extLst>
          </p:cNvPr>
          <p:cNvSpPr txBox="1"/>
          <p:nvPr/>
        </p:nvSpPr>
        <p:spPr>
          <a:xfrm>
            <a:off x="3022376" y="2288336"/>
            <a:ext cx="3712760" cy="646331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ワーク①で示した要素と関連する部署を整理する</a:t>
            </a:r>
            <a:endParaRPr lang="ja-JP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右矢印 16">
            <a:extLst>
              <a:ext uri="{FF2B5EF4-FFF2-40B4-BE49-F238E27FC236}">
                <a16:creationId xmlns:a16="http://schemas.microsoft.com/office/drawing/2014/main" id="{E90B7EBD-444C-45A4-8A18-BD5566C53ED5}"/>
              </a:ext>
            </a:extLst>
          </p:cNvPr>
          <p:cNvSpPr/>
          <p:nvPr/>
        </p:nvSpPr>
        <p:spPr>
          <a:xfrm>
            <a:off x="6523763" y="2587705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E2EB7B7-5F3E-4187-AE07-86EA8582FEE4}"/>
              </a:ext>
            </a:extLst>
          </p:cNvPr>
          <p:cNvSpPr txBox="1"/>
          <p:nvPr/>
        </p:nvSpPr>
        <p:spPr>
          <a:xfrm>
            <a:off x="3024143" y="3691528"/>
            <a:ext cx="3710995" cy="2160000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・ワーク①の要素を</a:t>
            </a:r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関連する部署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に置く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・部署が</a:t>
            </a:r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重複する場合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は付箋を書き足して両方に貼る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lang="en-US" altLang="ja-JP" sz="1200" b="1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（グループ作業）</a:t>
            </a:r>
            <a:endParaRPr lang="en-US" altLang="ja-JP" sz="1200" b="1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分）</a:t>
            </a:r>
            <a:endParaRPr lang="en-US" altLang="ja-JP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F1E1A69-46AF-40BE-959A-43AFCA29A4AF}"/>
              </a:ext>
            </a:extLst>
          </p:cNvPr>
          <p:cNvSpPr txBox="1"/>
          <p:nvPr/>
        </p:nvSpPr>
        <p:spPr>
          <a:xfrm>
            <a:off x="6815041" y="3691529"/>
            <a:ext cx="1800000" cy="2160000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・各フェーズで特に重要だと考えることを中心に、関係する要素を</a:t>
            </a:r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線で結ぶ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lang="en-US" altLang="ja-JP" sz="1200" b="1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（グループ作業）</a:t>
            </a:r>
            <a:endParaRPr lang="en-US" altLang="ja-JP" sz="1400" b="1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15</a:t>
            </a:r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分）</a:t>
            </a:r>
            <a:endParaRPr lang="en-US" altLang="ja-JP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E14C4E7-0C1B-477D-AF8E-42B00DC17D11}"/>
              </a:ext>
            </a:extLst>
          </p:cNvPr>
          <p:cNvSpPr txBox="1"/>
          <p:nvPr/>
        </p:nvSpPr>
        <p:spPr>
          <a:xfrm>
            <a:off x="1003938" y="3691529"/>
            <a:ext cx="1800000" cy="1477328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・「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重要なこと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」とそのための「要素」をフェーズごとに示す</a:t>
            </a:r>
            <a:endParaRPr lang="en-US" altLang="ja-JP" sz="8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EED207A9-7802-4BEF-8B0C-D58719D48A8D}"/>
              </a:ext>
            </a:extLst>
          </p:cNvPr>
          <p:cNvSpPr txBox="1"/>
          <p:nvPr/>
        </p:nvSpPr>
        <p:spPr>
          <a:xfrm>
            <a:off x="1003938" y="2267664"/>
            <a:ext cx="1811392" cy="646331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災害前後の重要な要素を示す</a:t>
            </a:r>
            <a:endParaRPr lang="en-US" altLang="ja-JP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" name="右矢印 15">
            <a:extLst>
              <a:ext uri="{FF2B5EF4-FFF2-40B4-BE49-F238E27FC236}">
                <a16:creationId xmlns:a16="http://schemas.microsoft.com/office/drawing/2014/main" id="{919837F6-6150-4291-8662-084D8CAD875C}"/>
              </a:ext>
            </a:extLst>
          </p:cNvPr>
          <p:cNvSpPr/>
          <p:nvPr/>
        </p:nvSpPr>
        <p:spPr>
          <a:xfrm>
            <a:off x="2684951" y="2254460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2" name="右矢印 15">
            <a:extLst>
              <a:ext uri="{FF2B5EF4-FFF2-40B4-BE49-F238E27FC236}">
                <a16:creationId xmlns:a16="http://schemas.microsoft.com/office/drawing/2014/main" id="{2DD59E82-B0AC-4C4D-9914-9092151935CE}"/>
              </a:ext>
            </a:extLst>
          </p:cNvPr>
          <p:cNvSpPr/>
          <p:nvPr/>
        </p:nvSpPr>
        <p:spPr>
          <a:xfrm>
            <a:off x="2684951" y="4221088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A9BA3412-E2D0-4EDF-BA22-45CB854AE7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006" y="832505"/>
            <a:ext cx="1800000" cy="13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6B7BD21C-82BA-436A-856C-B60A0F4A03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5854" y="832505"/>
            <a:ext cx="1800000" cy="13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5AA9D715-6206-43CB-972C-60CF9E32FE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0702" y="832505"/>
            <a:ext cx="1800000" cy="13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2" name="右矢印 15">
            <a:extLst>
              <a:ext uri="{FF2B5EF4-FFF2-40B4-BE49-F238E27FC236}">
                <a16:creationId xmlns:a16="http://schemas.microsoft.com/office/drawing/2014/main" id="{C00157CB-BF03-4D70-8BBA-BB13833A7F03}"/>
              </a:ext>
            </a:extLst>
          </p:cNvPr>
          <p:cNvSpPr/>
          <p:nvPr/>
        </p:nvSpPr>
        <p:spPr>
          <a:xfrm>
            <a:off x="6577053" y="1172688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0" name="右矢印 15">
            <a:extLst>
              <a:ext uri="{FF2B5EF4-FFF2-40B4-BE49-F238E27FC236}">
                <a16:creationId xmlns:a16="http://schemas.microsoft.com/office/drawing/2014/main" id="{8FB28DF0-06C7-47FB-803D-5A0A9EAE0D2C}"/>
              </a:ext>
            </a:extLst>
          </p:cNvPr>
          <p:cNvSpPr/>
          <p:nvPr/>
        </p:nvSpPr>
        <p:spPr>
          <a:xfrm>
            <a:off x="4685451" y="1172688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4" name="スライド番号プレースホルダー 15">
            <a:extLst>
              <a:ext uri="{FF2B5EF4-FFF2-40B4-BE49-F238E27FC236}">
                <a16:creationId xmlns:a16="http://schemas.microsoft.com/office/drawing/2014/main" id="{56E7612C-5A49-415A-947F-B1307385B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46492" y="6381057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3303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B271F8D-680F-4104-B762-F0E8CAA329EF}"/>
              </a:ext>
            </a:extLst>
          </p:cNvPr>
          <p:cNvSpPr txBox="1"/>
          <p:nvPr/>
        </p:nvSpPr>
        <p:spPr>
          <a:xfrm>
            <a:off x="2422610" y="2343626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ワーク②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各要素と関連部署の関係整理</a:t>
            </a: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9003104" cy="674629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55104">
                  <a:extLst>
                    <a:ext uri="{9D8B030D-6E8A-4147-A177-3AD203B41FA5}">
                      <a16:colId xmlns:a16="http://schemas.microsoft.com/office/drawing/2014/main" val="229081002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部局名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51901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統括調整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防災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危機管理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総務・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企画・広報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財務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  <a:tr h="519011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保健医療・被災者救援</a:t>
                      </a:r>
                    </a:p>
                  </a:txBody>
                  <a:tcPr vert="wordArtVertRtl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健康・</a:t>
                      </a:r>
                      <a:endParaRPr kumimoji="1" lang="en-US" altLang="ja-JP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医療・消防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5916104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被災者救援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福祉・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こども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3496863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税務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76191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市民協働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563612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教育</a:t>
                      </a:r>
                      <a:endParaRPr kumimoji="1" lang="en-US" altLang="ja-JP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委員会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210780"/>
                  </a:ext>
                </a:extLst>
              </a:tr>
              <a:tr h="51901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産業・生活基盤</a:t>
                      </a:r>
                    </a:p>
                  </a:txBody>
                  <a:tcPr vert="wordArtVertRtl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08311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産業・生活基盤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環境・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上下水道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1195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建設・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都市計画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531035"/>
                  </a:ext>
                </a:extLst>
              </a:tr>
              <a:tr h="519011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その他・不明</a:t>
                      </a:r>
                    </a:p>
                  </a:txBody>
                  <a:tcPr anchor="ctr"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その他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499948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243930" y="404664"/>
            <a:ext cx="7812000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563890" y="35191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906C471-5A53-4C0D-A5A9-92338F302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3020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B271F8D-680F-4104-B762-F0E8CAA329EF}"/>
              </a:ext>
            </a:extLst>
          </p:cNvPr>
          <p:cNvSpPr txBox="1"/>
          <p:nvPr/>
        </p:nvSpPr>
        <p:spPr>
          <a:xfrm>
            <a:off x="2422610" y="2343626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ワーク②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各要素と関連部署の関係整理</a:t>
            </a: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9003104" cy="674629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55104">
                  <a:extLst>
                    <a:ext uri="{9D8B030D-6E8A-4147-A177-3AD203B41FA5}">
                      <a16:colId xmlns:a16="http://schemas.microsoft.com/office/drawing/2014/main" val="229081002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部局名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51901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統括調整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防災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危機管理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総務・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企画・広報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財務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  <a:tr h="519011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保健医療・被災者救援</a:t>
                      </a:r>
                    </a:p>
                  </a:txBody>
                  <a:tcPr vert="wordArtVertRtl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健康・</a:t>
                      </a:r>
                      <a:endParaRPr kumimoji="1" lang="en-US" altLang="ja-JP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医療・消防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5916104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被災者救援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福祉・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こども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3496863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税務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76191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市民協働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563612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教育</a:t>
                      </a:r>
                      <a:endParaRPr kumimoji="1" lang="en-US" altLang="ja-JP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委員会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210780"/>
                  </a:ext>
                </a:extLst>
              </a:tr>
              <a:tr h="51901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産業・生活基盤</a:t>
                      </a:r>
                    </a:p>
                  </a:txBody>
                  <a:tcPr vert="wordArtVertRtl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08311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産業・生活基盤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環境・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上下水道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1195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建設・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都市計画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531035"/>
                  </a:ext>
                </a:extLst>
              </a:tr>
              <a:tr h="519011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その他・不明</a:t>
                      </a:r>
                    </a:p>
                  </a:txBody>
                  <a:tcPr anchor="ctr"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その他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499948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243930" y="404664"/>
            <a:ext cx="7812000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563890" y="35191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906C471-5A53-4C0D-A5A9-92338F302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44E06C4C-3491-4D88-A709-1B1F3150F9A4}"/>
              </a:ext>
            </a:extLst>
          </p:cNvPr>
          <p:cNvSpPr/>
          <p:nvPr/>
        </p:nvSpPr>
        <p:spPr>
          <a:xfrm>
            <a:off x="6347121" y="4293098"/>
            <a:ext cx="2507756" cy="2476345"/>
          </a:xfrm>
          <a:prstGeom prst="wedgeRoundRectCallout">
            <a:avLst>
              <a:gd name="adj1" fmla="val -213321"/>
              <a:gd name="adj2" fmla="val -123135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ワーク①で示した要素と関連する部署を整理する</a:t>
            </a:r>
          </a:p>
          <a:p>
            <a:pPr algn="ctr"/>
            <a:endParaRPr lang="ja-JP" altLang="en-US" dirty="0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2856EB4E-D300-4671-A047-FD30B6C518A9}"/>
              </a:ext>
            </a:extLst>
          </p:cNvPr>
          <p:cNvSpPr/>
          <p:nvPr/>
        </p:nvSpPr>
        <p:spPr>
          <a:xfrm>
            <a:off x="4283968" y="749010"/>
            <a:ext cx="2868080" cy="163031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5EC38DE-3429-4A07-AA6A-4A7D8EEC5BE7}"/>
              </a:ext>
            </a:extLst>
          </p:cNvPr>
          <p:cNvSpPr txBox="1"/>
          <p:nvPr/>
        </p:nvSpPr>
        <p:spPr>
          <a:xfrm>
            <a:off x="4354519" y="901997"/>
            <a:ext cx="2608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【</a:t>
            </a:r>
            <a:r>
              <a:rPr kumimoji="1" lang="ja-JP" altLang="en-US" dirty="0"/>
              <a:t>注意</a:t>
            </a:r>
            <a:r>
              <a:rPr kumimoji="1" lang="en-US" altLang="ja-JP" dirty="0"/>
              <a:t>】</a:t>
            </a:r>
          </a:p>
          <a:p>
            <a:r>
              <a:rPr lang="ja-JP" altLang="en-US" dirty="0"/>
              <a:t>自治体</a:t>
            </a:r>
            <a:r>
              <a:rPr kumimoji="1" lang="ja-JP" altLang="en-US" dirty="0"/>
              <a:t>職員として各部局にワーク①の付箋をあてはめること</a:t>
            </a:r>
          </a:p>
        </p:txBody>
      </p:sp>
    </p:spTree>
    <p:extLst>
      <p:ext uri="{BB962C8B-B14F-4D97-AF65-F5344CB8AC3E}">
        <p14:creationId xmlns:p14="http://schemas.microsoft.com/office/powerpoint/2010/main" val="2182254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B271F8D-680F-4104-B762-F0E8CAA329EF}"/>
              </a:ext>
            </a:extLst>
          </p:cNvPr>
          <p:cNvSpPr txBox="1"/>
          <p:nvPr/>
        </p:nvSpPr>
        <p:spPr>
          <a:xfrm>
            <a:off x="2422610" y="2343626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ワーク②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各要素と関連部署の関係整理</a:t>
            </a: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9003104" cy="674629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55104">
                  <a:extLst>
                    <a:ext uri="{9D8B030D-6E8A-4147-A177-3AD203B41FA5}">
                      <a16:colId xmlns:a16="http://schemas.microsoft.com/office/drawing/2014/main" val="229081002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部局名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51901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統括調整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防災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危機管理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総務・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企画・広報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財務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  <a:tr h="519011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保健医療・被災者救援</a:t>
                      </a:r>
                    </a:p>
                  </a:txBody>
                  <a:tcPr vert="wordArtVertRtl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健康・</a:t>
                      </a:r>
                      <a:endParaRPr kumimoji="1" lang="en-US" altLang="ja-JP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医療・消防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5916104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被災者救援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福祉・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こども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3496863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税務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76191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市民協働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563612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教育</a:t>
                      </a:r>
                      <a:endParaRPr kumimoji="1" lang="en-US" altLang="ja-JP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委員会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210780"/>
                  </a:ext>
                </a:extLst>
              </a:tr>
              <a:tr h="51901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産業・生活基盤</a:t>
                      </a:r>
                    </a:p>
                  </a:txBody>
                  <a:tcPr vert="wordArtVertRtl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08311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産業・生活基盤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環境・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上下水道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1195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建設・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都市計画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531035"/>
                  </a:ext>
                </a:extLst>
              </a:tr>
              <a:tr h="519011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その他・不明</a:t>
                      </a:r>
                    </a:p>
                  </a:txBody>
                  <a:tcPr anchor="ctr"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その他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499948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243930" y="404664"/>
            <a:ext cx="7812000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563890" y="35191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906C471-5A53-4C0D-A5A9-92338F302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7860E824-25EE-4628-A05E-613EC3971CBD}"/>
              </a:ext>
            </a:extLst>
          </p:cNvPr>
          <p:cNvSpPr/>
          <p:nvPr/>
        </p:nvSpPr>
        <p:spPr>
          <a:xfrm>
            <a:off x="1291410" y="5743338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安全なな住宅</a:t>
            </a:r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89919CB3-3908-41C1-8245-35A06EFE3352}"/>
              </a:ext>
            </a:extLst>
          </p:cNvPr>
          <p:cNvSpPr/>
          <p:nvPr/>
        </p:nvSpPr>
        <p:spPr>
          <a:xfrm>
            <a:off x="1792822" y="5743338"/>
            <a:ext cx="468000" cy="46800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住宅耐震化</a:t>
            </a:r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7536C392-654C-465E-9B74-52C5EB1588B2}"/>
              </a:ext>
            </a:extLst>
          </p:cNvPr>
          <p:cNvSpPr/>
          <p:nvPr/>
        </p:nvSpPr>
        <p:spPr>
          <a:xfrm>
            <a:off x="1267336" y="1618620"/>
            <a:ext cx="468000" cy="4680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耐震改修費用</a:t>
            </a:r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64DC60C1-F3CF-4B12-86BD-0A167E43064A}"/>
              </a:ext>
            </a:extLst>
          </p:cNvPr>
          <p:cNvSpPr/>
          <p:nvPr/>
        </p:nvSpPr>
        <p:spPr>
          <a:xfrm>
            <a:off x="1279129" y="609722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危険性の把握</a:t>
            </a:r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BE7326A6-8608-4DF3-8AC4-3D77AE57E446}"/>
              </a:ext>
            </a:extLst>
          </p:cNvPr>
          <p:cNvSpPr/>
          <p:nvPr/>
        </p:nvSpPr>
        <p:spPr>
          <a:xfrm>
            <a:off x="1810663" y="618980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過去の災害情報</a:t>
            </a:r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059C0C1E-0C89-4720-A883-637B3B68FAF8}"/>
              </a:ext>
            </a:extLst>
          </p:cNvPr>
          <p:cNvSpPr/>
          <p:nvPr/>
        </p:nvSpPr>
        <p:spPr>
          <a:xfrm>
            <a:off x="2294234" y="5743338"/>
            <a:ext cx="468000" cy="468000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耐震化アドバイザー</a:t>
            </a:r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975F118E-2690-4CAF-98B2-0E540A4C35E7}"/>
              </a:ext>
            </a:extLst>
          </p:cNvPr>
          <p:cNvSpPr/>
          <p:nvPr/>
        </p:nvSpPr>
        <p:spPr>
          <a:xfrm>
            <a:off x="2320988" y="609722"/>
            <a:ext cx="468000" cy="46800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ハザードマップ</a:t>
            </a:r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E3BC1DBB-7967-44BF-BAF1-23D2B4D2C47E}"/>
              </a:ext>
            </a:extLst>
          </p:cNvPr>
          <p:cNvSpPr/>
          <p:nvPr/>
        </p:nvSpPr>
        <p:spPr>
          <a:xfrm>
            <a:off x="2831313" y="602961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災害時の情報入手</a:t>
            </a:r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7C0E8400-EB27-4900-8271-2C53394DA85E}"/>
              </a:ext>
            </a:extLst>
          </p:cNvPr>
          <p:cNvSpPr/>
          <p:nvPr/>
        </p:nvSpPr>
        <p:spPr>
          <a:xfrm>
            <a:off x="3867263" y="5771020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安全な避難空間</a:t>
            </a:r>
          </a:p>
        </p:txBody>
      </p:sp>
      <p:sp>
        <p:nvSpPr>
          <p:cNvPr id="16" name="四角形: メモ 15">
            <a:extLst>
              <a:ext uri="{FF2B5EF4-FFF2-40B4-BE49-F238E27FC236}">
                <a16:creationId xmlns:a16="http://schemas.microsoft.com/office/drawing/2014/main" id="{E5B1C989-32EC-45D3-8879-25A4CEC75593}"/>
              </a:ext>
            </a:extLst>
          </p:cNvPr>
          <p:cNvSpPr/>
          <p:nvPr/>
        </p:nvSpPr>
        <p:spPr>
          <a:xfrm>
            <a:off x="3853346" y="2146166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70000" lnSpcReduction="20000"/>
          </a:bodyPr>
          <a:lstStyle/>
          <a:p>
            <a:pPr algn="ctr"/>
            <a:r>
              <a:rPr lang="ja-JP" altLang="en-US" dirty="0"/>
              <a:t>健康を保つ</a:t>
            </a: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278631EB-930D-464D-B036-F7708C874944}"/>
              </a:ext>
            </a:extLst>
          </p:cNvPr>
          <p:cNvSpPr/>
          <p:nvPr/>
        </p:nvSpPr>
        <p:spPr>
          <a:xfrm>
            <a:off x="1298714" y="4730383"/>
            <a:ext cx="468000" cy="4680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安定的な収入</a:t>
            </a:r>
          </a:p>
        </p:txBody>
      </p:sp>
      <p:sp>
        <p:nvSpPr>
          <p:cNvPr id="18" name="四角形: メモ 17">
            <a:extLst>
              <a:ext uri="{FF2B5EF4-FFF2-40B4-BE49-F238E27FC236}">
                <a16:creationId xmlns:a16="http://schemas.microsoft.com/office/drawing/2014/main" id="{208F2F01-4096-44B9-BA40-50595635F8BE}"/>
              </a:ext>
            </a:extLst>
          </p:cNvPr>
          <p:cNvSpPr/>
          <p:nvPr/>
        </p:nvSpPr>
        <p:spPr>
          <a:xfrm>
            <a:off x="1267336" y="3681080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事前に備える</a:t>
            </a:r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170F550F-6DD0-4898-8F24-9E6E5DC7DF04}"/>
              </a:ext>
            </a:extLst>
          </p:cNvPr>
          <p:cNvSpPr/>
          <p:nvPr/>
        </p:nvSpPr>
        <p:spPr>
          <a:xfrm>
            <a:off x="3887976" y="3681080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治安が守られる</a:t>
            </a:r>
          </a:p>
        </p:txBody>
      </p:sp>
      <p:sp>
        <p:nvSpPr>
          <p:cNvPr id="20" name="四角形: メモ 19">
            <a:extLst>
              <a:ext uri="{FF2B5EF4-FFF2-40B4-BE49-F238E27FC236}">
                <a16:creationId xmlns:a16="http://schemas.microsoft.com/office/drawing/2014/main" id="{5286FA91-15E8-46FB-9518-96B7EA0E95AA}"/>
              </a:ext>
            </a:extLst>
          </p:cNvPr>
          <p:cNvSpPr/>
          <p:nvPr/>
        </p:nvSpPr>
        <p:spPr>
          <a:xfrm>
            <a:off x="2795646" y="5743338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過去の災害情報</a:t>
            </a:r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83592BB8-3B38-4AD2-83CB-A462A5482071}"/>
              </a:ext>
            </a:extLst>
          </p:cNvPr>
          <p:cNvSpPr/>
          <p:nvPr/>
        </p:nvSpPr>
        <p:spPr>
          <a:xfrm>
            <a:off x="2973314" y="3703907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災害時の情報入手</a:t>
            </a:r>
          </a:p>
        </p:txBody>
      </p:sp>
      <p:sp>
        <p:nvSpPr>
          <p:cNvPr id="22" name="四角形: メモ 21">
            <a:extLst>
              <a:ext uri="{FF2B5EF4-FFF2-40B4-BE49-F238E27FC236}">
                <a16:creationId xmlns:a16="http://schemas.microsoft.com/office/drawing/2014/main" id="{FC68A4E0-BF09-488F-9DFE-3DCD216414A1}"/>
              </a:ext>
            </a:extLst>
          </p:cNvPr>
          <p:cNvSpPr/>
          <p:nvPr/>
        </p:nvSpPr>
        <p:spPr>
          <a:xfrm>
            <a:off x="3867263" y="618980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安全な避難空間</a:t>
            </a:r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309ED687-DFDB-446C-8C36-85E22A800908}"/>
              </a:ext>
            </a:extLst>
          </p:cNvPr>
          <p:cNvSpPr/>
          <p:nvPr/>
        </p:nvSpPr>
        <p:spPr>
          <a:xfrm>
            <a:off x="3887976" y="4214499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安全な避難空間</a:t>
            </a:r>
          </a:p>
        </p:txBody>
      </p:sp>
      <p:sp>
        <p:nvSpPr>
          <p:cNvPr id="24" name="吹き出し: 角を丸めた四角形 23">
            <a:extLst>
              <a:ext uri="{FF2B5EF4-FFF2-40B4-BE49-F238E27FC236}">
                <a16:creationId xmlns:a16="http://schemas.microsoft.com/office/drawing/2014/main" id="{9BFC0AB7-A588-4E2D-B63A-9F3E284D4669}"/>
              </a:ext>
            </a:extLst>
          </p:cNvPr>
          <p:cNvSpPr/>
          <p:nvPr/>
        </p:nvSpPr>
        <p:spPr>
          <a:xfrm>
            <a:off x="6347121" y="4293098"/>
            <a:ext cx="2507756" cy="2476345"/>
          </a:xfrm>
          <a:prstGeom prst="wedgeRoundRectCallout">
            <a:avLst>
              <a:gd name="adj1" fmla="val -198839"/>
              <a:gd name="adj2" fmla="val -193843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・ワーク①の要素を関連する部署に置く</a:t>
            </a:r>
          </a:p>
          <a:p>
            <a:pPr algn="ctr"/>
            <a:r>
              <a:rPr lang="ja-JP" altLang="en-US" dirty="0"/>
              <a:t>・部署が重複する場合は付箋を書き足して両方に貼る</a:t>
            </a:r>
          </a:p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292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B271F8D-680F-4104-B762-F0E8CAA329EF}"/>
              </a:ext>
            </a:extLst>
          </p:cNvPr>
          <p:cNvSpPr txBox="1"/>
          <p:nvPr/>
        </p:nvSpPr>
        <p:spPr>
          <a:xfrm>
            <a:off x="2422610" y="2343626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ワーク②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各要素と関連部署の関係整理</a:t>
            </a: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9003104" cy="674629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55104">
                  <a:extLst>
                    <a:ext uri="{9D8B030D-6E8A-4147-A177-3AD203B41FA5}">
                      <a16:colId xmlns:a16="http://schemas.microsoft.com/office/drawing/2014/main" val="229081002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部局名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51901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統括調整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防災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危機管理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総務・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企画・広報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財務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  <a:tr h="519011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保健医療・被災者救援</a:t>
                      </a:r>
                    </a:p>
                  </a:txBody>
                  <a:tcPr vert="wordArtVertRtl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健康・</a:t>
                      </a:r>
                      <a:endParaRPr kumimoji="1" lang="en-US" altLang="ja-JP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医療・消防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5916104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被災者救援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福祉・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こども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3496863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税務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76191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市民協働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563612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教育</a:t>
                      </a:r>
                      <a:endParaRPr kumimoji="1" lang="en-US" altLang="ja-JP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委員会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210780"/>
                  </a:ext>
                </a:extLst>
              </a:tr>
              <a:tr h="51901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産業・生活基盤</a:t>
                      </a:r>
                    </a:p>
                  </a:txBody>
                  <a:tcPr vert="wordArtVertRtl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08311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産業・生活基盤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環境・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上下水道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1195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建設・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都市計画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531035"/>
                  </a:ext>
                </a:extLst>
              </a:tr>
              <a:tr h="519011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その他・不明</a:t>
                      </a:r>
                    </a:p>
                  </a:txBody>
                  <a:tcPr anchor="ctr"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その他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499948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243930" y="404664"/>
            <a:ext cx="7812000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563890" y="35191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906C471-5A53-4C0D-A5A9-92338F302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7E5B3249-C67C-4F8B-8368-5B27A27E0679}"/>
              </a:ext>
            </a:extLst>
          </p:cNvPr>
          <p:cNvSpPr/>
          <p:nvPr/>
        </p:nvSpPr>
        <p:spPr>
          <a:xfrm>
            <a:off x="5363470" y="4283989"/>
            <a:ext cx="3529010" cy="2169348"/>
          </a:xfrm>
          <a:prstGeom prst="wedgeRoundRectCallout">
            <a:avLst>
              <a:gd name="adj1" fmla="val -154706"/>
              <a:gd name="adj2" fmla="val -5443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・各フェーズで特に重要だと考えることを中心に、関係する要素を線で結ぶ</a:t>
            </a:r>
          </a:p>
          <a:p>
            <a:pPr algn="ctr"/>
            <a:endParaRPr lang="ja-JP" altLang="en-US" dirty="0"/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9429DE8F-60F5-4920-A2D3-B9CFFDB3A87A}"/>
              </a:ext>
            </a:extLst>
          </p:cNvPr>
          <p:cNvSpPr/>
          <p:nvPr/>
        </p:nvSpPr>
        <p:spPr>
          <a:xfrm>
            <a:off x="1291410" y="5743338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安全なな住宅</a:t>
            </a:r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B9C92770-D443-49CD-9758-44D411364241}"/>
              </a:ext>
            </a:extLst>
          </p:cNvPr>
          <p:cNvSpPr/>
          <p:nvPr/>
        </p:nvSpPr>
        <p:spPr>
          <a:xfrm>
            <a:off x="1792822" y="5743338"/>
            <a:ext cx="468000" cy="46800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住宅耐震化</a:t>
            </a:r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805146B4-D5AE-49BC-A604-D92DCF00BA1F}"/>
              </a:ext>
            </a:extLst>
          </p:cNvPr>
          <p:cNvSpPr/>
          <p:nvPr/>
        </p:nvSpPr>
        <p:spPr>
          <a:xfrm>
            <a:off x="1267336" y="1618620"/>
            <a:ext cx="468000" cy="4680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耐震改修費用</a:t>
            </a:r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F8FB21A7-EBB0-4D41-8970-70B63276689F}"/>
              </a:ext>
            </a:extLst>
          </p:cNvPr>
          <p:cNvSpPr/>
          <p:nvPr/>
        </p:nvSpPr>
        <p:spPr>
          <a:xfrm>
            <a:off x="1279129" y="609722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危険性の把握</a:t>
            </a:r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F9982A16-D742-4902-B789-FA116A0D0CFD}"/>
              </a:ext>
            </a:extLst>
          </p:cNvPr>
          <p:cNvSpPr/>
          <p:nvPr/>
        </p:nvSpPr>
        <p:spPr>
          <a:xfrm>
            <a:off x="1810663" y="618980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過去の災害情報</a:t>
            </a:r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A24F2808-377B-4E43-8B27-3D62991DF5C7}"/>
              </a:ext>
            </a:extLst>
          </p:cNvPr>
          <p:cNvSpPr/>
          <p:nvPr/>
        </p:nvSpPr>
        <p:spPr>
          <a:xfrm>
            <a:off x="2294234" y="5743338"/>
            <a:ext cx="468000" cy="468000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耐震化アドバイザー</a:t>
            </a:r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E4AABAFA-2ADB-453E-85C4-211E8DA09A49}"/>
              </a:ext>
            </a:extLst>
          </p:cNvPr>
          <p:cNvSpPr/>
          <p:nvPr/>
        </p:nvSpPr>
        <p:spPr>
          <a:xfrm>
            <a:off x="2320988" y="609722"/>
            <a:ext cx="468000" cy="46800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ハザードマップ</a:t>
            </a:r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1F9AFDC5-3144-4041-8DF0-0E1CC1C1C7B3}"/>
              </a:ext>
            </a:extLst>
          </p:cNvPr>
          <p:cNvSpPr/>
          <p:nvPr/>
        </p:nvSpPr>
        <p:spPr>
          <a:xfrm>
            <a:off x="2831313" y="602961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災害時の情報入手</a:t>
            </a:r>
          </a:p>
        </p:txBody>
      </p:sp>
      <p:sp>
        <p:nvSpPr>
          <p:cNvPr id="16" name="四角形: メモ 15">
            <a:extLst>
              <a:ext uri="{FF2B5EF4-FFF2-40B4-BE49-F238E27FC236}">
                <a16:creationId xmlns:a16="http://schemas.microsoft.com/office/drawing/2014/main" id="{64658CB5-93D2-4FD7-9EEC-60B9FA959F30}"/>
              </a:ext>
            </a:extLst>
          </p:cNvPr>
          <p:cNvSpPr/>
          <p:nvPr/>
        </p:nvSpPr>
        <p:spPr>
          <a:xfrm>
            <a:off x="3867263" y="5771020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安全な避難空間</a:t>
            </a: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F94D5A80-8F93-4DCE-9DDC-F3E56FFC1A64}"/>
              </a:ext>
            </a:extLst>
          </p:cNvPr>
          <p:cNvSpPr/>
          <p:nvPr/>
        </p:nvSpPr>
        <p:spPr>
          <a:xfrm>
            <a:off x="3853346" y="2146166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70000" lnSpcReduction="20000"/>
          </a:bodyPr>
          <a:lstStyle/>
          <a:p>
            <a:pPr algn="ctr"/>
            <a:r>
              <a:rPr lang="ja-JP" altLang="en-US" dirty="0"/>
              <a:t>健康を保つ</a:t>
            </a:r>
          </a:p>
        </p:txBody>
      </p:sp>
      <p:sp>
        <p:nvSpPr>
          <p:cNvPr id="18" name="四角形: メモ 17">
            <a:extLst>
              <a:ext uri="{FF2B5EF4-FFF2-40B4-BE49-F238E27FC236}">
                <a16:creationId xmlns:a16="http://schemas.microsoft.com/office/drawing/2014/main" id="{F5816DCA-1BBE-4B70-B1A8-DC504F5B1AAE}"/>
              </a:ext>
            </a:extLst>
          </p:cNvPr>
          <p:cNvSpPr/>
          <p:nvPr/>
        </p:nvSpPr>
        <p:spPr>
          <a:xfrm>
            <a:off x="1298714" y="4730383"/>
            <a:ext cx="468000" cy="4680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安定的な収入</a:t>
            </a:r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07596842-8938-4CCB-848D-9DD0DEADE24F}"/>
              </a:ext>
            </a:extLst>
          </p:cNvPr>
          <p:cNvSpPr/>
          <p:nvPr/>
        </p:nvSpPr>
        <p:spPr>
          <a:xfrm>
            <a:off x="1267336" y="3681080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事前に備える</a:t>
            </a:r>
          </a:p>
        </p:txBody>
      </p:sp>
      <p:sp>
        <p:nvSpPr>
          <p:cNvPr id="20" name="四角形: メモ 19">
            <a:extLst>
              <a:ext uri="{FF2B5EF4-FFF2-40B4-BE49-F238E27FC236}">
                <a16:creationId xmlns:a16="http://schemas.microsoft.com/office/drawing/2014/main" id="{ADC4B7DA-5266-4196-94D8-11947B063A9B}"/>
              </a:ext>
            </a:extLst>
          </p:cNvPr>
          <p:cNvSpPr/>
          <p:nvPr/>
        </p:nvSpPr>
        <p:spPr>
          <a:xfrm>
            <a:off x="3887976" y="3681080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治安が守られる</a:t>
            </a:r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604B0838-8F97-4BCD-B770-805D3DCFD716}"/>
              </a:ext>
            </a:extLst>
          </p:cNvPr>
          <p:cNvSpPr/>
          <p:nvPr/>
        </p:nvSpPr>
        <p:spPr>
          <a:xfrm>
            <a:off x="2795646" y="5743338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過去の災害情報</a:t>
            </a:r>
          </a:p>
        </p:txBody>
      </p:sp>
      <p:sp>
        <p:nvSpPr>
          <p:cNvPr id="22" name="四角形: メモ 21">
            <a:extLst>
              <a:ext uri="{FF2B5EF4-FFF2-40B4-BE49-F238E27FC236}">
                <a16:creationId xmlns:a16="http://schemas.microsoft.com/office/drawing/2014/main" id="{C2002F55-CE16-4834-A98E-CE78DA1413B4}"/>
              </a:ext>
            </a:extLst>
          </p:cNvPr>
          <p:cNvSpPr/>
          <p:nvPr/>
        </p:nvSpPr>
        <p:spPr>
          <a:xfrm>
            <a:off x="2973314" y="3703907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災害時の情報入手</a:t>
            </a:r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50BDC679-744A-4D35-A637-040858583DA2}"/>
              </a:ext>
            </a:extLst>
          </p:cNvPr>
          <p:cNvSpPr/>
          <p:nvPr/>
        </p:nvSpPr>
        <p:spPr>
          <a:xfrm>
            <a:off x="3867263" y="618980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安全な避難空間</a:t>
            </a:r>
          </a:p>
        </p:txBody>
      </p:sp>
      <p:sp>
        <p:nvSpPr>
          <p:cNvPr id="24" name="四角形: メモ 23">
            <a:extLst>
              <a:ext uri="{FF2B5EF4-FFF2-40B4-BE49-F238E27FC236}">
                <a16:creationId xmlns:a16="http://schemas.microsoft.com/office/drawing/2014/main" id="{A99D7426-3A15-458F-B0D9-5E214CFAF94B}"/>
              </a:ext>
            </a:extLst>
          </p:cNvPr>
          <p:cNvSpPr/>
          <p:nvPr/>
        </p:nvSpPr>
        <p:spPr>
          <a:xfrm>
            <a:off x="3887976" y="4214499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安全な避難空間</a:t>
            </a: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68BD1F37-B1A8-4BB1-8547-87B0272F86AA}"/>
              </a:ext>
            </a:extLst>
          </p:cNvPr>
          <p:cNvCxnSpPr>
            <a:cxnSpLocks/>
          </p:cNvCxnSpPr>
          <p:nvPr/>
        </p:nvCxnSpPr>
        <p:spPr>
          <a:xfrm flipV="1">
            <a:off x="1482069" y="936106"/>
            <a:ext cx="85637" cy="5147909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386977AF-0294-4CBA-87DA-C94E38A275C4}"/>
              </a:ext>
            </a:extLst>
          </p:cNvPr>
          <p:cNvCxnSpPr>
            <a:cxnSpLocks/>
          </p:cNvCxnSpPr>
          <p:nvPr/>
        </p:nvCxnSpPr>
        <p:spPr>
          <a:xfrm flipV="1">
            <a:off x="1408992" y="1916834"/>
            <a:ext cx="0" cy="4167181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BD59211A-1760-4A18-B49F-C99C1F082413}"/>
              </a:ext>
            </a:extLst>
          </p:cNvPr>
          <p:cNvCxnSpPr>
            <a:cxnSpLocks/>
          </p:cNvCxnSpPr>
          <p:nvPr/>
        </p:nvCxnSpPr>
        <p:spPr>
          <a:xfrm flipV="1">
            <a:off x="2000648" y="6061757"/>
            <a:ext cx="1731719" cy="48057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A8E9ACE1-AC9E-4DC3-91A3-1E710BD4337F}"/>
              </a:ext>
            </a:extLst>
          </p:cNvPr>
          <p:cNvCxnSpPr>
            <a:cxnSpLocks/>
          </p:cNvCxnSpPr>
          <p:nvPr/>
        </p:nvCxnSpPr>
        <p:spPr>
          <a:xfrm flipV="1">
            <a:off x="1567704" y="936104"/>
            <a:ext cx="1348112" cy="3038738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8856CA48-4507-4133-B738-A653804F8240}"/>
              </a:ext>
            </a:extLst>
          </p:cNvPr>
          <p:cNvCxnSpPr>
            <a:cxnSpLocks/>
          </p:cNvCxnSpPr>
          <p:nvPr/>
        </p:nvCxnSpPr>
        <p:spPr>
          <a:xfrm flipV="1">
            <a:off x="1534634" y="4054622"/>
            <a:ext cx="1688340" cy="2007135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F25C764E-74A6-4208-949E-05EC57B59F49}"/>
              </a:ext>
            </a:extLst>
          </p:cNvPr>
          <p:cNvCxnSpPr>
            <a:cxnSpLocks/>
          </p:cNvCxnSpPr>
          <p:nvPr/>
        </p:nvCxnSpPr>
        <p:spPr>
          <a:xfrm flipV="1">
            <a:off x="1489401" y="5085186"/>
            <a:ext cx="90471" cy="976571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1835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2940D-017D-40D3-AB74-F82FE6520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ワークショップの方法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6ADFEA-2237-40A9-84E1-21671F6DD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326878" y="1240441"/>
            <a:ext cx="9042683" cy="532654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《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所要時間</a:t>
            </a: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》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40F3F18-5747-44BB-BCD9-01C3C8B26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2</a:t>
            </a:fld>
            <a:endParaRPr kumimoji="1" lang="ja-JP" altLang="en-US"/>
          </a:p>
        </p:txBody>
      </p:sp>
      <p:graphicFrame>
        <p:nvGraphicFramePr>
          <p:cNvPr id="26" name="表 25">
            <a:extLst>
              <a:ext uri="{FF2B5EF4-FFF2-40B4-BE49-F238E27FC236}">
                <a16:creationId xmlns:a16="http://schemas.microsoft.com/office/drawing/2014/main" id="{5772FCC7-9EAC-4A36-90D1-CA4CFD7AFB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6963531"/>
              </p:ext>
            </p:extLst>
          </p:nvPr>
        </p:nvGraphicFramePr>
        <p:xfrm>
          <a:off x="250505" y="1841785"/>
          <a:ext cx="8436295" cy="44675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40507">
                  <a:extLst>
                    <a:ext uri="{9D8B030D-6E8A-4147-A177-3AD203B41FA5}">
                      <a16:colId xmlns:a16="http://schemas.microsoft.com/office/drawing/2014/main" val="293829549"/>
                    </a:ext>
                  </a:extLst>
                </a:gridCol>
                <a:gridCol w="6895788">
                  <a:extLst>
                    <a:ext uri="{9D8B030D-6E8A-4147-A177-3AD203B41FA5}">
                      <a16:colId xmlns:a16="http://schemas.microsoft.com/office/drawing/2014/main" val="2981679459"/>
                    </a:ext>
                  </a:extLst>
                </a:gridCol>
              </a:tblGrid>
              <a:tr h="240561">
                <a:tc>
                  <a:txBody>
                    <a:bodyPr/>
                    <a:lstStyle/>
                    <a:p>
                      <a:pPr algn="ctr"/>
                      <a:r>
                        <a:rPr lang="ja-JP" sz="210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　間</a:t>
                      </a:r>
                      <a:endParaRPr lang="ja-JP" sz="2100" kern="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210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　容</a:t>
                      </a:r>
                      <a:endParaRPr lang="ja-JP" sz="2100" kern="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3208803810"/>
                  </a:ext>
                </a:extLst>
              </a:tr>
              <a:tr h="691111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r>
                        <a:rPr lang="ja-JP" altLang="en-US" sz="160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</a:t>
                      </a:r>
                      <a:endParaRPr lang="ja-JP" sz="1600" kern="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150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オリエンテーション</a:t>
                      </a:r>
                    </a:p>
                    <a:p>
                      <a:pPr algn="just"/>
                      <a:r>
                        <a:rPr lang="ja-JP" sz="150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lang="en-US" sz="150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r>
                        <a:rPr lang="ja-JP" sz="150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今回の訓練における目的と内容を理解する</a:t>
                      </a:r>
                      <a:r>
                        <a:rPr lang="en-US" sz="150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lang="ja-JP" sz="1500" kern="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3845784766"/>
                  </a:ext>
                </a:extLst>
              </a:tr>
              <a:tr h="565832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  <a:r>
                        <a:rPr lang="ja-JP" altLang="en-US" sz="160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</a:t>
                      </a:r>
                      <a:endParaRPr lang="ja-JP" altLang="ja-JP" sz="1600" kern="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altLang="en-US" sz="150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ワークショップの内容をすべて説明する</a:t>
                      </a:r>
                      <a:endParaRPr lang="ja-JP" sz="1500" kern="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4084906579"/>
                  </a:ext>
                </a:extLst>
              </a:tr>
              <a:tr h="565832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60</a:t>
                      </a:r>
                      <a:r>
                        <a:rPr lang="ja-JP" altLang="en-US" sz="160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</a:t>
                      </a:r>
                      <a:endParaRPr lang="ja-JP" altLang="ja-JP" sz="1600" kern="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altLang="en-US" sz="150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ワーク①各フェーズ</a:t>
                      </a:r>
                      <a:r>
                        <a:rPr lang="en-US" altLang="ja-JP" sz="150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ja-JP" altLang="en-US" sz="150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ja-JP" sz="150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ja-JP" altLang="en-US" sz="150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３　</a:t>
                      </a:r>
                      <a:endParaRPr lang="en-US" altLang="ja-JP" sz="1500" kern="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en-US" altLang="ja-JP" sz="150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※</a:t>
                      </a:r>
                      <a:r>
                        <a:rPr lang="ja-JP" altLang="en-US" sz="150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初めのフェーズに時間を多くかけるなど臨機応変に実施　　　　　　　　　　　　　</a:t>
                      </a:r>
                      <a:endParaRPr lang="ja-JP" sz="1500" kern="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659277774"/>
                  </a:ext>
                </a:extLst>
              </a:tr>
              <a:tr h="565832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60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５分</a:t>
                      </a:r>
                      <a:endParaRPr lang="ja-JP" altLang="ja-JP" sz="1600" kern="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altLang="en-US" sz="150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休憩</a:t>
                      </a:r>
                      <a:endParaRPr lang="ja-JP" sz="1500" kern="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2185717156"/>
                  </a:ext>
                </a:extLst>
              </a:tr>
              <a:tr h="586296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lang="ja-JP" altLang="en-US" sz="160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</a:t>
                      </a:r>
                      <a:endParaRPr lang="ja-JP" altLang="ja-JP" sz="1600" kern="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altLang="en-US" sz="150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ワーク②</a:t>
                      </a:r>
                      <a:endParaRPr lang="ja-JP" sz="1500" kern="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844290071"/>
                  </a:ext>
                </a:extLst>
              </a:tr>
              <a:tr h="58629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５分</a:t>
                      </a:r>
                      <a:endParaRPr lang="ja-JP" altLang="ja-JP" sz="1600" kern="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50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休憩</a:t>
                      </a:r>
                      <a:endParaRPr lang="ja-JP" altLang="ja-JP" sz="1500" kern="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825704657"/>
                  </a:ext>
                </a:extLst>
              </a:tr>
              <a:tr h="586296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lang="ja-JP" altLang="en-US" sz="160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</a:t>
                      </a:r>
                      <a:endParaRPr lang="ja-JP" altLang="ja-JP" sz="1600" kern="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altLang="en-US" sz="150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ふりかえり・発表・総括</a:t>
                      </a:r>
                      <a:endParaRPr lang="ja-JP" sz="1500" kern="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489913814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E461848-4B69-4C19-94D8-94E8D8FDDF7C}"/>
              </a:ext>
            </a:extLst>
          </p:cNvPr>
          <p:cNvSpPr txBox="1"/>
          <p:nvPr/>
        </p:nvSpPr>
        <p:spPr>
          <a:xfrm>
            <a:off x="253344" y="6309320"/>
            <a:ext cx="2823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※</a:t>
            </a:r>
            <a:r>
              <a:rPr lang="ja-JP" altLang="en-US" dirty="0"/>
              <a:t>時間は参考例として記載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2753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2940D-017D-40D3-AB74-F82FE6520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ワークショップの方法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6ADFEA-2237-40A9-84E1-21671F6DD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4888" y="2861110"/>
            <a:ext cx="8229600" cy="1286211"/>
          </a:xfrm>
        </p:spPr>
        <p:txBody>
          <a:bodyPr>
            <a:normAutofit/>
          </a:bodyPr>
          <a:lstStyle/>
          <a:p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</a:t>
            </a:r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：「住」と災害に関する時系列提示</a:t>
            </a:r>
            <a:endParaRPr kumimoji="1"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914400" lvl="2" indent="0">
              <a:buNone/>
            </a:pPr>
            <a:endParaRPr kumimoji="1"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40F3F18-5747-44BB-BCD9-01C3C8B26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20</a:t>
            </a:fld>
            <a:endParaRPr kumimoji="1" lang="ja-JP" altLang="en-US"/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49D4D883-B6B1-4B23-987B-89DD90438736}"/>
              </a:ext>
            </a:extLst>
          </p:cNvPr>
          <p:cNvSpPr txBox="1">
            <a:spLocks/>
          </p:cNvSpPr>
          <p:nvPr/>
        </p:nvSpPr>
        <p:spPr>
          <a:xfrm>
            <a:off x="179512" y="1697353"/>
            <a:ext cx="8229600" cy="12862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②次ページ以降のスライドを使用し</a:t>
            </a:r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1653706C-0986-4A11-AFEB-51F6517066EC}"/>
              </a:ext>
            </a:extLst>
          </p:cNvPr>
          <p:cNvSpPr txBox="1">
            <a:spLocks/>
          </p:cNvSpPr>
          <p:nvPr/>
        </p:nvSpPr>
        <p:spPr>
          <a:xfrm>
            <a:off x="611560" y="3906384"/>
            <a:ext cx="8229600" cy="12862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を開始します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5AEA5A05-6CCD-4321-8EC5-E90E7EFF1C6A}"/>
              </a:ext>
            </a:extLst>
          </p:cNvPr>
          <p:cNvSpPr/>
          <p:nvPr/>
        </p:nvSpPr>
        <p:spPr>
          <a:xfrm>
            <a:off x="302840" y="4725144"/>
            <a:ext cx="8383960" cy="1858218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84D5E38-6910-4283-A83F-5D11E00F446F}"/>
              </a:ext>
            </a:extLst>
          </p:cNvPr>
          <p:cNvSpPr txBox="1"/>
          <p:nvPr/>
        </p:nvSpPr>
        <p:spPr>
          <a:xfrm>
            <a:off x="580902" y="5124087"/>
            <a:ext cx="736365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・全体ファシリテーターが時間管理を行うこと</a:t>
            </a:r>
            <a:endParaRPr lang="en-US" altLang="ja-JP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・「健康で文化・・（平時）」フェーズは丁寧に時間をかけ実施</a:t>
            </a:r>
            <a:endParaRPr lang="en-US" altLang="ja-JP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・「生き延びる・・（緊急・応急期）」以降は、原則規定時間だが</a:t>
            </a:r>
            <a:endParaRPr lang="en-US" altLang="ja-JP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付箋紙が出尽くしたら次フェーズに移行してもよい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67000BC-9BC5-4448-A575-DB541AA4BA25}"/>
              </a:ext>
            </a:extLst>
          </p:cNvPr>
          <p:cNvSpPr txBox="1"/>
          <p:nvPr/>
        </p:nvSpPr>
        <p:spPr>
          <a:xfrm>
            <a:off x="546921" y="4829535"/>
            <a:ext cx="73636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注意</a:t>
            </a: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</p:txBody>
      </p:sp>
    </p:spTree>
    <p:extLst>
      <p:ext uri="{BB962C8B-B14F-4D97-AF65-F5344CB8AC3E}">
        <p14:creationId xmlns:p14="http://schemas.microsoft.com/office/powerpoint/2010/main" val="1410472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スライド番号プレースホルダー 15">
            <a:extLst>
              <a:ext uri="{FF2B5EF4-FFF2-40B4-BE49-F238E27FC236}">
                <a16:creationId xmlns:a16="http://schemas.microsoft.com/office/drawing/2014/main" id="{172C400A-6A75-4339-84DC-C38DC6E60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46492" y="6381057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21</a:t>
            </a:fld>
            <a:endParaRPr kumimoji="1" lang="ja-JP" altLang="en-US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12D12E3-6BCD-4017-A5E7-03F55779CD6E}"/>
              </a:ext>
            </a:extLst>
          </p:cNvPr>
          <p:cNvSpPr/>
          <p:nvPr/>
        </p:nvSpPr>
        <p:spPr>
          <a:xfrm>
            <a:off x="1003939" y="90916"/>
            <a:ext cx="7504870" cy="64807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ワーク①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「住」と災害に関する課題検討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9BB0245-B8C5-4885-AC6B-20D385077101}"/>
              </a:ext>
            </a:extLst>
          </p:cNvPr>
          <p:cNvSpPr txBox="1"/>
          <p:nvPr/>
        </p:nvSpPr>
        <p:spPr>
          <a:xfrm>
            <a:off x="1003938" y="2267663"/>
            <a:ext cx="7504870" cy="923330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平時、緊急・応急期、復旧・復興期に「建物・まち」、「市民」、「社会」にとって必要な</a:t>
            </a:r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重要なこと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と、</a:t>
            </a:r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その要素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（こと、もの、ひと、かね、情報）を考える</a:t>
            </a:r>
            <a:endParaRPr lang="en-US" altLang="ja-JP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AFD9E8F-443E-49E5-B1F6-31F0BCBF3638}"/>
              </a:ext>
            </a:extLst>
          </p:cNvPr>
          <p:cNvSpPr txBox="1"/>
          <p:nvPr/>
        </p:nvSpPr>
        <p:spPr>
          <a:xfrm>
            <a:off x="1003938" y="3418686"/>
            <a:ext cx="1800000" cy="1477328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・「平時」からスタート</a:t>
            </a:r>
            <a:endParaRPr lang="en-US" altLang="ja-JP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・各自</a:t>
            </a:r>
            <a:r>
              <a:rPr lang="en-US" altLang="ja-JP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postit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に「</a:t>
            </a:r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重要なこと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」を</a:t>
            </a:r>
            <a:r>
              <a:rPr lang="en-US" altLang="ja-JP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つ書く</a:t>
            </a:r>
            <a:endParaRPr lang="en-US" altLang="ja-JP" sz="8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05EB07C7-B07B-4ED6-A11D-5A449EE7E9C4}"/>
              </a:ext>
            </a:extLst>
          </p:cNvPr>
          <p:cNvSpPr/>
          <p:nvPr/>
        </p:nvSpPr>
        <p:spPr>
          <a:xfrm>
            <a:off x="206626" y="90917"/>
            <a:ext cx="649460" cy="321671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Rtl" rtlCol="0" anchor="ctr"/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演習のステップ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7B76AC8-ABA0-4A70-AD7E-7FDC7495405C}"/>
              </a:ext>
            </a:extLst>
          </p:cNvPr>
          <p:cNvSpPr/>
          <p:nvPr/>
        </p:nvSpPr>
        <p:spPr>
          <a:xfrm>
            <a:off x="206626" y="3434305"/>
            <a:ext cx="649460" cy="274138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Rtl" rtlCol="0" anchor="ctr"/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作業内容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DB67D4FA-AD5D-46EA-B714-DFE58A8AE558}"/>
              </a:ext>
            </a:extLst>
          </p:cNvPr>
          <p:cNvSpPr txBox="1"/>
          <p:nvPr/>
        </p:nvSpPr>
        <p:spPr>
          <a:xfrm>
            <a:off x="6681881" y="3409552"/>
            <a:ext cx="1800000" cy="2031325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・各「重要なこと」はどうしたら成立するのか、</a:t>
            </a:r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必要な要素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をみんなで考え、</a:t>
            </a:r>
            <a:r>
              <a:rPr lang="en-US" altLang="ja-JP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postit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を貼り付ける</a:t>
            </a:r>
            <a:endParaRPr lang="en-US" altLang="ja-JP" sz="8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98960AD-A078-4F9E-B68D-3E3765C2D6B8}"/>
              </a:ext>
            </a:extLst>
          </p:cNvPr>
          <p:cNvSpPr txBox="1"/>
          <p:nvPr/>
        </p:nvSpPr>
        <p:spPr>
          <a:xfrm>
            <a:off x="2895611" y="3418686"/>
            <a:ext cx="1800000" cy="1877437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・グループ内で共有して「建物・まち」「市民」、「社会」の当てはまる場所に貼る</a:t>
            </a:r>
            <a:endParaRPr lang="en-US" altLang="ja-JP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8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9E79015D-1C02-4158-A42D-18103D0DABA2}"/>
              </a:ext>
            </a:extLst>
          </p:cNvPr>
          <p:cNvSpPr txBox="1"/>
          <p:nvPr/>
        </p:nvSpPr>
        <p:spPr>
          <a:xfrm>
            <a:off x="4788746" y="3418687"/>
            <a:ext cx="1800000" cy="2031325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・「建物・まち」「市民」、「社会」のうち何も出ていない場合、みんなで考え</a:t>
            </a:r>
            <a:r>
              <a:rPr lang="en-US" altLang="ja-JP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postit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を貼り付ける</a:t>
            </a:r>
            <a:endParaRPr lang="en-US" altLang="ja-JP" sz="8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右矢印 17">
            <a:extLst>
              <a:ext uri="{FF2B5EF4-FFF2-40B4-BE49-F238E27FC236}">
                <a16:creationId xmlns:a16="http://schemas.microsoft.com/office/drawing/2014/main" id="{FBF36E12-C068-487F-B1AE-8B09678845BC}"/>
              </a:ext>
            </a:extLst>
          </p:cNvPr>
          <p:cNvSpPr/>
          <p:nvPr/>
        </p:nvSpPr>
        <p:spPr>
          <a:xfrm>
            <a:off x="8388424" y="143524"/>
            <a:ext cx="360040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" name="矢印: U ターン 7">
            <a:extLst>
              <a:ext uri="{FF2B5EF4-FFF2-40B4-BE49-F238E27FC236}">
                <a16:creationId xmlns:a16="http://schemas.microsoft.com/office/drawing/2014/main" id="{B6D6D966-ED22-40CE-9E3F-D6E666074EA4}"/>
              </a:ext>
            </a:extLst>
          </p:cNvPr>
          <p:cNvSpPr/>
          <p:nvPr/>
        </p:nvSpPr>
        <p:spPr>
          <a:xfrm rot="10800000">
            <a:off x="1035868" y="5713550"/>
            <a:ext cx="6831909" cy="796146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75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C3901290-314D-4385-B0E1-358E0515999E}"/>
              </a:ext>
            </a:extLst>
          </p:cNvPr>
          <p:cNvSpPr txBox="1"/>
          <p:nvPr/>
        </p:nvSpPr>
        <p:spPr>
          <a:xfrm>
            <a:off x="3547263" y="5780361"/>
            <a:ext cx="198046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（個人</a:t>
            </a:r>
            <a:r>
              <a:rPr lang="en-US" altLang="ja-JP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+</a:t>
            </a:r>
            <a:r>
              <a:rPr lang="ja-JP" altLang="en-US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グループ作業）</a:t>
            </a:r>
            <a:endParaRPr lang="en-US" altLang="ja-JP" sz="1200" b="1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×3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3E4E9578-4AA4-422A-B02A-CA1EE09BA98B}"/>
              </a:ext>
            </a:extLst>
          </p:cNvPr>
          <p:cNvSpPr txBox="1"/>
          <p:nvPr/>
        </p:nvSpPr>
        <p:spPr>
          <a:xfrm>
            <a:off x="1035868" y="5411029"/>
            <a:ext cx="16524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（個人作業）</a:t>
            </a:r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endParaRPr lang="en-US" altLang="ja-JP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D40FC8B-8252-4EDA-B398-B42ECC7F72B5}"/>
              </a:ext>
            </a:extLst>
          </p:cNvPr>
          <p:cNvSpPr txBox="1"/>
          <p:nvPr/>
        </p:nvSpPr>
        <p:spPr>
          <a:xfrm>
            <a:off x="2831852" y="5411029"/>
            <a:ext cx="18509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（グループ作業）</a:t>
            </a:r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endParaRPr lang="en-US" altLang="ja-JP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0375B5BF-5C33-4CF2-ADA4-CC69A34BD023}"/>
              </a:ext>
            </a:extLst>
          </p:cNvPr>
          <p:cNvSpPr txBox="1"/>
          <p:nvPr/>
        </p:nvSpPr>
        <p:spPr>
          <a:xfrm>
            <a:off x="4763251" y="5411029"/>
            <a:ext cx="18509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（グループ作業）</a:t>
            </a:r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endParaRPr lang="en-US" altLang="ja-JP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754A84D1-987A-4DE8-ACEC-04C054E8A772}"/>
              </a:ext>
            </a:extLst>
          </p:cNvPr>
          <p:cNvSpPr txBox="1"/>
          <p:nvPr/>
        </p:nvSpPr>
        <p:spPr>
          <a:xfrm>
            <a:off x="6542192" y="5411029"/>
            <a:ext cx="19965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（グループ作業）</a:t>
            </a:r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endParaRPr lang="en-US" altLang="ja-JP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204CD1B-6F6A-40C9-8A57-CA6E932BF3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851" y="813266"/>
            <a:ext cx="1800000" cy="13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EE16F17B-3486-414F-886D-5D786DBE6F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9503" y="813266"/>
            <a:ext cx="1800000" cy="13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B9EE56EF-2AAD-4D2A-A41C-5DC01D3157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8808" y="813266"/>
            <a:ext cx="1800000" cy="13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D1243960-4681-4DB9-ADA6-B17F2968B9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4155" y="813266"/>
            <a:ext cx="1800000" cy="13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3" name="右矢印 15">
            <a:extLst>
              <a:ext uri="{FF2B5EF4-FFF2-40B4-BE49-F238E27FC236}">
                <a16:creationId xmlns:a16="http://schemas.microsoft.com/office/drawing/2014/main" id="{2F6FA840-5BC7-436C-BEC9-D60974D52A95}"/>
              </a:ext>
            </a:extLst>
          </p:cNvPr>
          <p:cNvSpPr/>
          <p:nvPr/>
        </p:nvSpPr>
        <p:spPr>
          <a:xfrm>
            <a:off x="2684951" y="1172688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4" name="右矢印 15">
            <a:extLst>
              <a:ext uri="{FF2B5EF4-FFF2-40B4-BE49-F238E27FC236}">
                <a16:creationId xmlns:a16="http://schemas.microsoft.com/office/drawing/2014/main" id="{490BBDF9-3E24-44E3-83F3-40D5D6C6D64F}"/>
              </a:ext>
            </a:extLst>
          </p:cNvPr>
          <p:cNvSpPr/>
          <p:nvPr/>
        </p:nvSpPr>
        <p:spPr>
          <a:xfrm>
            <a:off x="4591575" y="1172688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6" name="右矢印 15">
            <a:extLst>
              <a:ext uri="{FF2B5EF4-FFF2-40B4-BE49-F238E27FC236}">
                <a16:creationId xmlns:a16="http://schemas.microsoft.com/office/drawing/2014/main" id="{2D893A1F-0BC6-4FC2-85C7-02F56E80F88F}"/>
              </a:ext>
            </a:extLst>
          </p:cNvPr>
          <p:cNvSpPr/>
          <p:nvPr/>
        </p:nvSpPr>
        <p:spPr>
          <a:xfrm>
            <a:off x="6488012" y="1172688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3" name="右矢印 15">
            <a:extLst>
              <a:ext uri="{FF2B5EF4-FFF2-40B4-BE49-F238E27FC236}">
                <a16:creationId xmlns:a16="http://schemas.microsoft.com/office/drawing/2014/main" id="{A24FBE51-7432-452E-A71C-6C49DD5CBF25}"/>
              </a:ext>
            </a:extLst>
          </p:cNvPr>
          <p:cNvSpPr/>
          <p:nvPr/>
        </p:nvSpPr>
        <p:spPr>
          <a:xfrm>
            <a:off x="2684951" y="3174167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5" name="右矢印 15">
            <a:extLst>
              <a:ext uri="{FF2B5EF4-FFF2-40B4-BE49-F238E27FC236}">
                <a16:creationId xmlns:a16="http://schemas.microsoft.com/office/drawing/2014/main" id="{C473B604-02E3-4765-A064-1D835094D63D}"/>
              </a:ext>
            </a:extLst>
          </p:cNvPr>
          <p:cNvSpPr/>
          <p:nvPr/>
        </p:nvSpPr>
        <p:spPr>
          <a:xfrm>
            <a:off x="4591575" y="3174167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6" name="右矢印 15">
            <a:extLst>
              <a:ext uri="{FF2B5EF4-FFF2-40B4-BE49-F238E27FC236}">
                <a16:creationId xmlns:a16="http://schemas.microsoft.com/office/drawing/2014/main" id="{53A4B43E-5ECD-4C87-B19D-FF51C7AA1684}"/>
              </a:ext>
            </a:extLst>
          </p:cNvPr>
          <p:cNvSpPr/>
          <p:nvPr/>
        </p:nvSpPr>
        <p:spPr>
          <a:xfrm>
            <a:off x="6488012" y="3174167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303A489-47EF-415C-B7E2-A5699141158C}"/>
              </a:ext>
            </a:extLst>
          </p:cNvPr>
          <p:cNvSpPr/>
          <p:nvPr/>
        </p:nvSpPr>
        <p:spPr>
          <a:xfrm>
            <a:off x="825798" y="6246216"/>
            <a:ext cx="7252047" cy="569715"/>
          </a:xfrm>
          <a:prstGeom prst="rect">
            <a:avLst/>
          </a:prstGeom>
          <a:solidFill>
            <a:srgbClr val="FFFFFF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23B51B02-6AF7-4155-B1CE-B3164A56ED81}"/>
              </a:ext>
            </a:extLst>
          </p:cNvPr>
          <p:cNvSpPr txBox="1"/>
          <p:nvPr/>
        </p:nvSpPr>
        <p:spPr>
          <a:xfrm>
            <a:off x="883554" y="6244265"/>
            <a:ext cx="7504870" cy="646331"/>
          </a:xfrm>
          <a:prstGeom prst="rect">
            <a:avLst/>
          </a:prstGeom>
          <a:noFill/>
          <a:ln w="15875"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「健康で文化・・（平時）」→「生き延びる・・（緊急・応急期）」</a:t>
            </a:r>
            <a:endParaRPr lang="en-US" altLang="ja-JP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→「暮らしの・・（復旧・復興期）」で繰り返す</a:t>
            </a:r>
            <a:endParaRPr lang="en-US" altLang="ja-JP" sz="8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58419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BFE221-D67E-4727-AD61-7E64E7077EFB}"/>
              </a:ext>
            </a:extLst>
          </p:cNvPr>
          <p:cNvSpPr txBox="1"/>
          <p:nvPr/>
        </p:nvSpPr>
        <p:spPr>
          <a:xfrm>
            <a:off x="2406132" y="2459738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ワーク①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「住」と災害に関する時系列提示</a:t>
            </a:r>
            <a:endParaRPr lang="ja-JP" altLang="en-US" sz="80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8928120" cy="59400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住環境のフェーズ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建物・まち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市民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社会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135291" y="413627"/>
            <a:ext cx="7901207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491056" y="8979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01CD85B6-1AE7-4680-9035-DBB7C5593032}"/>
              </a:ext>
            </a:extLst>
          </p:cNvPr>
          <p:cNvSpPr/>
          <p:nvPr/>
        </p:nvSpPr>
        <p:spPr>
          <a:xfrm>
            <a:off x="1498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0EA2217F-B494-425C-807E-5C4BA974660B}"/>
              </a:ext>
            </a:extLst>
          </p:cNvPr>
          <p:cNvSpPr/>
          <p:nvPr/>
        </p:nvSpPr>
        <p:spPr>
          <a:xfrm>
            <a:off x="164261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35BC9089-B456-43B1-8BA8-4B5F06A9338C}"/>
              </a:ext>
            </a:extLst>
          </p:cNvPr>
          <p:cNvSpPr/>
          <p:nvPr/>
        </p:nvSpPr>
        <p:spPr>
          <a:xfrm>
            <a:off x="177515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F4893017-B22C-4B30-AAD0-0AD03D2971D0}"/>
              </a:ext>
            </a:extLst>
          </p:cNvPr>
          <p:cNvSpPr/>
          <p:nvPr/>
        </p:nvSpPr>
        <p:spPr>
          <a:xfrm>
            <a:off x="190770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31267A24-80EB-4E34-8614-754592926CD5}"/>
              </a:ext>
            </a:extLst>
          </p:cNvPr>
          <p:cNvSpPr/>
          <p:nvPr/>
        </p:nvSpPr>
        <p:spPr>
          <a:xfrm>
            <a:off x="20402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3985B030-F68B-4AC2-9291-95479329EF98}"/>
              </a:ext>
            </a:extLst>
          </p:cNvPr>
          <p:cNvSpPr/>
          <p:nvPr/>
        </p:nvSpPr>
        <p:spPr>
          <a:xfrm>
            <a:off x="1498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309E06B9-571B-42E8-8B92-7783EA3E6F84}"/>
              </a:ext>
            </a:extLst>
          </p:cNvPr>
          <p:cNvSpPr/>
          <p:nvPr/>
        </p:nvSpPr>
        <p:spPr>
          <a:xfrm>
            <a:off x="164261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55C5E7ED-C6A3-42A3-8EF0-B89A45C12F7E}"/>
              </a:ext>
            </a:extLst>
          </p:cNvPr>
          <p:cNvSpPr/>
          <p:nvPr/>
        </p:nvSpPr>
        <p:spPr>
          <a:xfrm>
            <a:off x="177515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3361AB56-477D-4559-A915-4D74114CB754}"/>
              </a:ext>
            </a:extLst>
          </p:cNvPr>
          <p:cNvSpPr/>
          <p:nvPr/>
        </p:nvSpPr>
        <p:spPr>
          <a:xfrm>
            <a:off x="190770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5B7AFE7B-0D50-49ED-9B8A-A50CAFD0E316}"/>
              </a:ext>
            </a:extLst>
          </p:cNvPr>
          <p:cNvSpPr/>
          <p:nvPr/>
        </p:nvSpPr>
        <p:spPr>
          <a:xfrm>
            <a:off x="20402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ひと</a:t>
            </a: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74773A9E-2FD0-41FA-ACB4-FC43EDFE545E}"/>
              </a:ext>
            </a:extLst>
          </p:cNvPr>
          <p:cNvSpPr/>
          <p:nvPr/>
        </p:nvSpPr>
        <p:spPr>
          <a:xfrm>
            <a:off x="271793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587ECF36-5A32-4EBA-B4CF-5B1DDA8063D8}"/>
              </a:ext>
            </a:extLst>
          </p:cNvPr>
          <p:cNvSpPr/>
          <p:nvPr/>
        </p:nvSpPr>
        <p:spPr>
          <a:xfrm>
            <a:off x="286195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8BC8E9D9-5C82-4B1D-8E8F-89EDE337D867}"/>
              </a:ext>
            </a:extLst>
          </p:cNvPr>
          <p:cNvSpPr/>
          <p:nvPr/>
        </p:nvSpPr>
        <p:spPr>
          <a:xfrm>
            <a:off x="299450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5039CA7A-15B4-40FD-90E9-DA739A65DDEE}"/>
              </a:ext>
            </a:extLst>
          </p:cNvPr>
          <p:cNvSpPr/>
          <p:nvPr/>
        </p:nvSpPr>
        <p:spPr>
          <a:xfrm>
            <a:off x="312704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5" name="四角形: メモ 24">
            <a:extLst>
              <a:ext uri="{FF2B5EF4-FFF2-40B4-BE49-F238E27FC236}">
                <a16:creationId xmlns:a16="http://schemas.microsoft.com/office/drawing/2014/main" id="{8752A8B3-58FD-4F41-B09F-196EB6EF6E3D}"/>
              </a:ext>
            </a:extLst>
          </p:cNvPr>
          <p:cNvSpPr/>
          <p:nvPr/>
        </p:nvSpPr>
        <p:spPr>
          <a:xfrm>
            <a:off x="3259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6" name="四角形: メモ 25">
            <a:extLst>
              <a:ext uri="{FF2B5EF4-FFF2-40B4-BE49-F238E27FC236}">
                <a16:creationId xmlns:a16="http://schemas.microsoft.com/office/drawing/2014/main" id="{261855F8-BD7E-4CAF-A29B-D5A9BD622D08}"/>
              </a:ext>
            </a:extLst>
          </p:cNvPr>
          <p:cNvSpPr/>
          <p:nvPr/>
        </p:nvSpPr>
        <p:spPr>
          <a:xfrm>
            <a:off x="271793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7" name="四角形: メモ 26">
            <a:extLst>
              <a:ext uri="{FF2B5EF4-FFF2-40B4-BE49-F238E27FC236}">
                <a16:creationId xmlns:a16="http://schemas.microsoft.com/office/drawing/2014/main" id="{E4926E25-74DF-4FD1-9DBF-22A5E233361A}"/>
              </a:ext>
            </a:extLst>
          </p:cNvPr>
          <p:cNvSpPr/>
          <p:nvPr/>
        </p:nvSpPr>
        <p:spPr>
          <a:xfrm>
            <a:off x="286195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8" name="四角形: メモ 27">
            <a:extLst>
              <a:ext uri="{FF2B5EF4-FFF2-40B4-BE49-F238E27FC236}">
                <a16:creationId xmlns:a16="http://schemas.microsoft.com/office/drawing/2014/main" id="{A784BDA8-9676-4AE1-A4BB-58C787F6B36A}"/>
              </a:ext>
            </a:extLst>
          </p:cNvPr>
          <p:cNvSpPr/>
          <p:nvPr/>
        </p:nvSpPr>
        <p:spPr>
          <a:xfrm>
            <a:off x="299450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9" name="四角形: メモ 28">
            <a:extLst>
              <a:ext uri="{FF2B5EF4-FFF2-40B4-BE49-F238E27FC236}">
                <a16:creationId xmlns:a16="http://schemas.microsoft.com/office/drawing/2014/main" id="{F83CD1FA-32CD-4368-9E9C-6CF470769DDF}"/>
              </a:ext>
            </a:extLst>
          </p:cNvPr>
          <p:cNvSpPr/>
          <p:nvPr/>
        </p:nvSpPr>
        <p:spPr>
          <a:xfrm>
            <a:off x="312704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0" name="四角形: メモ 29">
            <a:extLst>
              <a:ext uri="{FF2B5EF4-FFF2-40B4-BE49-F238E27FC236}">
                <a16:creationId xmlns:a16="http://schemas.microsoft.com/office/drawing/2014/main" id="{4B89612A-BA2B-4E95-8FA2-2C27B28BD3FA}"/>
              </a:ext>
            </a:extLst>
          </p:cNvPr>
          <p:cNvSpPr/>
          <p:nvPr/>
        </p:nvSpPr>
        <p:spPr>
          <a:xfrm>
            <a:off x="3259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もの</a:t>
            </a:r>
          </a:p>
        </p:txBody>
      </p:sp>
      <p:sp>
        <p:nvSpPr>
          <p:cNvPr id="31" name="四角形: メモ 30">
            <a:extLst>
              <a:ext uri="{FF2B5EF4-FFF2-40B4-BE49-F238E27FC236}">
                <a16:creationId xmlns:a16="http://schemas.microsoft.com/office/drawing/2014/main" id="{BC7D23BA-9352-4558-A8A7-2F061EFDE14D}"/>
              </a:ext>
            </a:extLst>
          </p:cNvPr>
          <p:cNvSpPr/>
          <p:nvPr/>
        </p:nvSpPr>
        <p:spPr>
          <a:xfrm>
            <a:off x="394207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2" name="四角形: メモ 31">
            <a:extLst>
              <a:ext uri="{FF2B5EF4-FFF2-40B4-BE49-F238E27FC236}">
                <a16:creationId xmlns:a16="http://schemas.microsoft.com/office/drawing/2014/main" id="{C4B41794-36C7-40D1-B785-E24C53E1A641}"/>
              </a:ext>
            </a:extLst>
          </p:cNvPr>
          <p:cNvSpPr/>
          <p:nvPr/>
        </p:nvSpPr>
        <p:spPr>
          <a:xfrm>
            <a:off x="408609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3" name="四角形: メモ 32">
            <a:extLst>
              <a:ext uri="{FF2B5EF4-FFF2-40B4-BE49-F238E27FC236}">
                <a16:creationId xmlns:a16="http://schemas.microsoft.com/office/drawing/2014/main" id="{BEB2ACCD-5D04-4173-9BD2-717F82A467E9}"/>
              </a:ext>
            </a:extLst>
          </p:cNvPr>
          <p:cNvSpPr/>
          <p:nvPr/>
        </p:nvSpPr>
        <p:spPr>
          <a:xfrm>
            <a:off x="421863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4" name="四角形: メモ 33">
            <a:extLst>
              <a:ext uri="{FF2B5EF4-FFF2-40B4-BE49-F238E27FC236}">
                <a16:creationId xmlns:a16="http://schemas.microsoft.com/office/drawing/2014/main" id="{9623EC94-869B-4C07-A133-E3ACF48E29F6}"/>
              </a:ext>
            </a:extLst>
          </p:cNvPr>
          <p:cNvSpPr/>
          <p:nvPr/>
        </p:nvSpPr>
        <p:spPr>
          <a:xfrm>
            <a:off x="435118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5" name="四角形: メモ 34">
            <a:extLst>
              <a:ext uri="{FF2B5EF4-FFF2-40B4-BE49-F238E27FC236}">
                <a16:creationId xmlns:a16="http://schemas.microsoft.com/office/drawing/2014/main" id="{C3C21E9D-A996-4041-B2EC-9780A775F0E2}"/>
              </a:ext>
            </a:extLst>
          </p:cNvPr>
          <p:cNvSpPr/>
          <p:nvPr/>
        </p:nvSpPr>
        <p:spPr>
          <a:xfrm>
            <a:off x="448373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6" name="四角形: メモ 35">
            <a:extLst>
              <a:ext uri="{FF2B5EF4-FFF2-40B4-BE49-F238E27FC236}">
                <a16:creationId xmlns:a16="http://schemas.microsoft.com/office/drawing/2014/main" id="{76103B81-F591-4B57-BA41-E4AD86D44235}"/>
              </a:ext>
            </a:extLst>
          </p:cNvPr>
          <p:cNvSpPr/>
          <p:nvPr/>
        </p:nvSpPr>
        <p:spPr>
          <a:xfrm>
            <a:off x="394207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7" name="四角形: メモ 36">
            <a:extLst>
              <a:ext uri="{FF2B5EF4-FFF2-40B4-BE49-F238E27FC236}">
                <a16:creationId xmlns:a16="http://schemas.microsoft.com/office/drawing/2014/main" id="{6E8C4AD2-2959-49C8-AE1C-E72450FB38A0}"/>
              </a:ext>
            </a:extLst>
          </p:cNvPr>
          <p:cNvSpPr/>
          <p:nvPr/>
        </p:nvSpPr>
        <p:spPr>
          <a:xfrm>
            <a:off x="408609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8" name="四角形: メモ 37">
            <a:extLst>
              <a:ext uri="{FF2B5EF4-FFF2-40B4-BE49-F238E27FC236}">
                <a16:creationId xmlns:a16="http://schemas.microsoft.com/office/drawing/2014/main" id="{312C00A2-23C4-4885-9FF2-D0EC84D0600D}"/>
              </a:ext>
            </a:extLst>
          </p:cNvPr>
          <p:cNvSpPr/>
          <p:nvPr/>
        </p:nvSpPr>
        <p:spPr>
          <a:xfrm>
            <a:off x="421863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9" name="四角形: メモ 38">
            <a:extLst>
              <a:ext uri="{FF2B5EF4-FFF2-40B4-BE49-F238E27FC236}">
                <a16:creationId xmlns:a16="http://schemas.microsoft.com/office/drawing/2014/main" id="{592ECC8A-B763-4D15-830F-FF2D5D6AAB09}"/>
              </a:ext>
            </a:extLst>
          </p:cNvPr>
          <p:cNvSpPr/>
          <p:nvPr/>
        </p:nvSpPr>
        <p:spPr>
          <a:xfrm>
            <a:off x="435118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0" name="四角形: メモ 39">
            <a:extLst>
              <a:ext uri="{FF2B5EF4-FFF2-40B4-BE49-F238E27FC236}">
                <a16:creationId xmlns:a16="http://schemas.microsoft.com/office/drawing/2014/main" id="{53BAC366-496F-4386-821A-8A74FC2FCA8E}"/>
              </a:ext>
            </a:extLst>
          </p:cNvPr>
          <p:cNvSpPr/>
          <p:nvPr/>
        </p:nvSpPr>
        <p:spPr>
          <a:xfrm>
            <a:off x="448373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かね</a:t>
            </a:r>
          </a:p>
        </p:txBody>
      </p:sp>
      <p:sp>
        <p:nvSpPr>
          <p:cNvPr id="41" name="四角形: メモ 40">
            <a:extLst>
              <a:ext uri="{FF2B5EF4-FFF2-40B4-BE49-F238E27FC236}">
                <a16:creationId xmlns:a16="http://schemas.microsoft.com/office/drawing/2014/main" id="{F0132520-FF0B-401A-9231-86ED0B0D7E22}"/>
              </a:ext>
            </a:extLst>
          </p:cNvPr>
          <p:cNvSpPr/>
          <p:nvPr/>
        </p:nvSpPr>
        <p:spPr>
          <a:xfrm>
            <a:off x="516703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2" name="四角形: メモ 41">
            <a:extLst>
              <a:ext uri="{FF2B5EF4-FFF2-40B4-BE49-F238E27FC236}">
                <a16:creationId xmlns:a16="http://schemas.microsoft.com/office/drawing/2014/main" id="{CF275AD3-D688-4C1A-B1A2-7F45EB6669CC}"/>
              </a:ext>
            </a:extLst>
          </p:cNvPr>
          <p:cNvSpPr/>
          <p:nvPr/>
        </p:nvSpPr>
        <p:spPr>
          <a:xfrm>
            <a:off x="53110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3" name="四角形: メモ 42">
            <a:extLst>
              <a:ext uri="{FF2B5EF4-FFF2-40B4-BE49-F238E27FC236}">
                <a16:creationId xmlns:a16="http://schemas.microsoft.com/office/drawing/2014/main" id="{940AB915-571E-4936-A8D7-1C43A387B69F}"/>
              </a:ext>
            </a:extLst>
          </p:cNvPr>
          <p:cNvSpPr/>
          <p:nvPr/>
        </p:nvSpPr>
        <p:spPr>
          <a:xfrm>
            <a:off x="5443600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4" name="四角形: メモ 43">
            <a:extLst>
              <a:ext uri="{FF2B5EF4-FFF2-40B4-BE49-F238E27FC236}">
                <a16:creationId xmlns:a16="http://schemas.microsoft.com/office/drawing/2014/main" id="{4587DAFB-0811-40D0-B50F-A276244E2871}"/>
              </a:ext>
            </a:extLst>
          </p:cNvPr>
          <p:cNvSpPr/>
          <p:nvPr/>
        </p:nvSpPr>
        <p:spPr>
          <a:xfrm>
            <a:off x="557614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5" name="四角形: メモ 44">
            <a:extLst>
              <a:ext uri="{FF2B5EF4-FFF2-40B4-BE49-F238E27FC236}">
                <a16:creationId xmlns:a16="http://schemas.microsoft.com/office/drawing/2014/main" id="{7BBE3E72-BF6D-4CE2-B503-53A7366126A4}"/>
              </a:ext>
            </a:extLst>
          </p:cNvPr>
          <p:cNvSpPr/>
          <p:nvPr/>
        </p:nvSpPr>
        <p:spPr>
          <a:xfrm>
            <a:off x="5708694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6" name="四角形: メモ 45">
            <a:extLst>
              <a:ext uri="{FF2B5EF4-FFF2-40B4-BE49-F238E27FC236}">
                <a16:creationId xmlns:a16="http://schemas.microsoft.com/office/drawing/2014/main" id="{64177B42-A0D0-43CD-890E-2DF967737286}"/>
              </a:ext>
            </a:extLst>
          </p:cNvPr>
          <p:cNvSpPr/>
          <p:nvPr/>
        </p:nvSpPr>
        <p:spPr>
          <a:xfrm>
            <a:off x="516703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7" name="四角形: メモ 46">
            <a:extLst>
              <a:ext uri="{FF2B5EF4-FFF2-40B4-BE49-F238E27FC236}">
                <a16:creationId xmlns:a16="http://schemas.microsoft.com/office/drawing/2014/main" id="{138360D7-0580-4D4C-B408-1F67D48A2303}"/>
              </a:ext>
            </a:extLst>
          </p:cNvPr>
          <p:cNvSpPr/>
          <p:nvPr/>
        </p:nvSpPr>
        <p:spPr>
          <a:xfrm>
            <a:off x="53110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8" name="四角形: メモ 47">
            <a:extLst>
              <a:ext uri="{FF2B5EF4-FFF2-40B4-BE49-F238E27FC236}">
                <a16:creationId xmlns:a16="http://schemas.microsoft.com/office/drawing/2014/main" id="{38442585-79C3-4772-8B84-57EE9119D4AF}"/>
              </a:ext>
            </a:extLst>
          </p:cNvPr>
          <p:cNvSpPr/>
          <p:nvPr/>
        </p:nvSpPr>
        <p:spPr>
          <a:xfrm>
            <a:off x="5443600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9" name="四角形: メモ 48">
            <a:extLst>
              <a:ext uri="{FF2B5EF4-FFF2-40B4-BE49-F238E27FC236}">
                <a16:creationId xmlns:a16="http://schemas.microsoft.com/office/drawing/2014/main" id="{2ECA305B-036E-4822-8B64-198DAD333B7E}"/>
              </a:ext>
            </a:extLst>
          </p:cNvPr>
          <p:cNvSpPr/>
          <p:nvPr/>
        </p:nvSpPr>
        <p:spPr>
          <a:xfrm>
            <a:off x="557614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0" name="四角形: メモ 49">
            <a:extLst>
              <a:ext uri="{FF2B5EF4-FFF2-40B4-BE49-F238E27FC236}">
                <a16:creationId xmlns:a16="http://schemas.microsoft.com/office/drawing/2014/main" id="{326F24E3-B240-47AC-8AA7-280DDB60DC8A}"/>
              </a:ext>
            </a:extLst>
          </p:cNvPr>
          <p:cNvSpPr/>
          <p:nvPr/>
        </p:nvSpPr>
        <p:spPr>
          <a:xfrm>
            <a:off x="5708694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情報</a:t>
            </a:r>
          </a:p>
        </p:txBody>
      </p:sp>
      <p:sp>
        <p:nvSpPr>
          <p:cNvPr id="51" name="四角形: メモ 50">
            <a:extLst>
              <a:ext uri="{FF2B5EF4-FFF2-40B4-BE49-F238E27FC236}">
                <a16:creationId xmlns:a16="http://schemas.microsoft.com/office/drawing/2014/main" id="{216F9415-3E3A-4D35-8555-8C9A258957FD}"/>
              </a:ext>
            </a:extLst>
          </p:cNvPr>
          <p:cNvSpPr/>
          <p:nvPr/>
        </p:nvSpPr>
        <p:spPr>
          <a:xfrm>
            <a:off x="28912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2" name="四角形: メモ 51">
            <a:extLst>
              <a:ext uri="{FF2B5EF4-FFF2-40B4-BE49-F238E27FC236}">
                <a16:creationId xmlns:a16="http://schemas.microsoft.com/office/drawing/2014/main" id="{8FD77EA6-24C8-449E-91F6-04B630B6143E}"/>
              </a:ext>
            </a:extLst>
          </p:cNvPr>
          <p:cNvSpPr/>
          <p:nvPr/>
        </p:nvSpPr>
        <p:spPr>
          <a:xfrm>
            <a:off x="43314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3" name="四角形: メモ 52">
            <a:extLst>
              <a:ext uri="{FF2B5EF4-FFF2-40B4-BE49-F238E27FC236}">
                <a16:creationId xmlns:a16="http://schemas.microsoft.com/office/drawing/2014/main" id="{D9D99254-C727-4FA3-96F4-0AAD1B3971E1}"/>
              </a:ext>
            </a:extLst>
          </p:cNvPr>
          <p:cNvSpPr/>
          <p:nvPr/>
        </p:nvSpPr>
        <p:spPr>
          <a:xfrm>
            <a:off x="56568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4" name="四角形: メモ 53">
            <a:extLst>
              <a:ext uri="{FF2B5EF4-FFF2-40B4-BE49-F238E27FC236}">
                <a16:creationId xmlns:a16="http://schemas.microsoft.com/office/drawing/2014/main" id="{874A693B-6E49-4916-8316-A791A4AF5E75}"/>
              </a:ext>
            </a:extLst>
          </p:cNvPr>
          <p:cNvSpPr/>
          <p:nvPr/>
        </p:nvSpPr>
        <p:spPr>
          <a:xfrm>
            <a:off x="69823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5" name="四角形: メモ 54">
            <a:extLst>
              <a:ext uri="{FF2B5EF4-FFF2-40B4-BE49-F238E27FC236}">
                <a16:creationId xmlns:a16="http://schemas.microsoft.com/office/drawing/2014/main" id="{6BD04EDC-545E-4416-8065-9696DBA5AB22}"/>
              </a:ext>
            </a:extLst>
          </p:cNvPr>
          <p:cNvSpPr/>
          <p:nvPr/>
        </p:nvSpPr>
        <p:spPr>
          <a:xfrm>
            <a:off x="83078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8" name="四角形: メモ 57">
            <a:extLst>
              <a:ext uri="{FF2B5EF4-FFF2-40B4-BE49-F238E27FC236}">
                <a16:creationId xmlns:a16="http://schemas.microsoft.com/office/drawing/2014/main" id="{0D8D112A-B3B7-4A79-95DC-A351AA186DF2}"/>
              </a:ext>
            </a:extLst>
          </p:cNvPr>
          <p:cNvSpPr/>
          <p:nvPr/>
        </p:nvSpPr>
        <p:spPr>
          <a:xfrm>
            <a:off x="28912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9" name="四角形: メモ 58">
            <a:extLst>
              <a:ext uri="{FF2B5EF4-FFF2-40B4-BE49-F238E27FC236}">
                <a16:creationId xmlns:a16="http://schemas.microsoft.com/office/drawing/2014/main" id="{018F8179-0F5C-4F1E-A907-5065A4D869DF}"/>
              </a:ext>
            </a:extLst>
          </p:cNvPr>
          <p:cNvSpPr/>
          <p:nvPr/>
        </p:nvSpPr>
        <p:spPr>
          <a:xfrm>
            <a:off x="43314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63" name="四角形: メモ 62">
            <a:extLst>
              <a:ext uri="{FF2B5EF4-FFF2-40B4-BE49-F238E27FC236}">
                <a16:creationId xmlns:a16="http://schemas.microsoft.com/office/drawing/2014/main" id="{0D7F1FCC-E468-4842-83F2-141086EF5AD7}"/>
              </a:ext>
            </a:extLst>
          </p:cNvPr>
          <p:cNvSpPr/>
          <p:nvPr/>
        </p:nvSpPr>
        <p:spPr>
          <a:xfrm>
            <a:off x="56568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0" name="四角形: メモ 69">
            <a:extLst>
              <a:ext uri="{FF2B5EF4-FFF2-40B4-BE49-F238E27FC236}">
                <a16:creationId xmlns:a16="http://schemas.microsoft.com/office/drawing/2014/main" id="{441E9D78-C646-4D68-807C-F89E5AA97F21}"/>
              </a:ext>
            </a:extLst>
          </p:cNvPr>
          <p:cNvSpPr/>
          <p:nvPr/>
        </p:nvSpPr>
        <p:spPr>
          <a:xfrm>
            <a:off x="69823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2" name="四角形: メモ 211">
            <a:extLst>
              <a:ext uri="{FF2B5EF4-FFF2-40B4-BE49-F238E27FC236}">
                <a16:creationId xmlns:a16="http://schemas.microsoft.com/office/drawing/2014/main" id="{A4862A40-83F5-4233-BA1F-8A379731EBE9}"/>
              </a:ext>
            </a:extLst>
          </p:cNvPr>
          <p:cNvSpPr/>
          <p:nvPr/>
        </p:nvSpPr>
        <p:spPr>
          <a:xfrm>
            <a:off x="83078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ja-JP" altLang="en-US" dirty="0"/>
              <a:t>こと</a:t>
            </a:r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F87818E8-1876-4715-B2F6-E46D2C84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46492" y="6381057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800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BFE221-D67E-4727-AD61-7E64E7077EFB}"/>
              </a:ext>
            </a:extLst>
          </p:cNvPr>
          <p:cNvSpPr txBox="1"/>
          <p:nvPr/>
        </p:nvSpPr>
        <p:spPr>
          <a:xfrm>
            <a:off x="2406132" y="2459738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ワーク①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「住」と災害に関する時系列提示</a:t>
            </a:r>
            <a:endParaRPr lang="ja-JP" altLang="en-US" sz="80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8928120" cy="59400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住環境のフェーズ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建物・まち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市民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社会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135291" y="413627"/>
            <a:ext cx="7901207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491056" y="8979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01CD85B6-1AE7-4680-9035-DBB7C5593032}"/>
              </a:ext>
            </a:extLst>
          </p:cNvPr>
          <p:cNvSpPr/>
          <p:nvPr/>
        </p:nvSpPr>
        <p:spPr>
          <a:xfrm>
            <a:off x="1498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0EA2217F-B494-425C-807E-5C4BA974660B}"/>
              </a:ext>
            </a:extLst>
          </p:cNvPr>
          <p:cNvSpPr/>
          <p:nvPr/>
        </p:nvSpPr>
        <p:spPr>
          <a:xfrm>
            <a:off x="164261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35BC9089-B456-43B1-8BA8-4B5F06A9338C}"/>
              </a:ext>
            </a:extLst>
          </p:cNvPr>
          <p:cNvSpPr/>
          <p:nvPr/>
        </p:nvSpPr>
        <p:spPr>
          <a:xfrm>
            <a:off x="177515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F4893017-B22C-4B30-AAD0-0AD03D2971D0}"/>
              </a:ext>
            </a:extLst>
          </p:cNvPr>
          <p:cNvSpPr/>
          <p:nvPr/>
        </p:nvSpPr>
        <p:spPr>
          <a:xfrm>
            <a:off x="190770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31267A24-80EB-4E34-8614-754592926CD5}"/>
              </a:ext>
            </a:extLst>
          </p:cNvPr>
          <p:cNvSpPr/>
          <p:nvPr/>
        </p:nvSpPr>
        <p:spPr>
          <a:xfrm>
            <a:off x="20402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3985B030-F68B-4AC2-9291-95479329EF98}"/>
              </a:ext>
            </a:extLst>
          </p:cNvPr>
          <p:cNvSpPr/>
          <p:nvPr/>
        </p:nvSpPr>
        <p:spPr>
          <a:xfrm>
            <a:off x="1498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309E06B9-571B-42E8-8B92-7783EA3E6F84}"/>
              </a:ext>
            </a:extLst>
          </p:cNvPr>
          <p:cNvSpPr/>
          <p:nvPr/>
        </p:nvSpPr>
        <p:spPr>
          <a:xfrm>
            <a:off x="164261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55C5E7ED-C6A3-42A3-8EF0-B89A45C12F7E}"/>
              </a:ext>
            </a:extLst>
          </p:cNvPr>
          <p:cNvSpPr/>
          <p:nvPr/>
        </p:nvSpPr>
        <p:spPr>
          <a:xfrm>
            <a:off x="177515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3361AB56-477D-4559-A915-4D74114CB754}"/>
              </a:ext>
            </a:extLst>
          </p:cNvPr>
          <p:cNvSpPr/>
          <p:nvPr/>
        </p:nvSpPr>
        <p:spPr>
          <a:xfrm>
            <a:off x="190770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5B7AFE7B-0D50-49ED-9B8A-A50CAFD0E316}"/>
              </a:ext>
            </a:extLst>
          </p:cNvPr>
          <p:cNvSpPr/>
          <p:nvPr/>
        </p:nvSpPr>
        <p:spPr>
          <a:xfrm>
            <a:off x="20402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ひと</a:t>
            </a: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74773A9E-2FD0-41FA-ACB4-FC43EDFE545E}"/>
              </a:ext>
            </a:extLst>
          </p:cNvPr>
          <p:cNvSpPr/>
          <p:nvPr/>
        </p:nvSpPr>
        <p:spPr>
          <a:xfrm>
            <a:off x="271793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587ECF36-5A32-4EBA-B4CF-5B1DDA8063D8}"/>
              </a:ext>
            </a:extLst>
          </p:cNvPr>
          <p:cNvSpPr/>
          <p:nvPr/>
        </p:nvSpPr>
        <p:spPr>
          <a:xfrm>
            <a:off x="286195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8BC8E9D9-5C82-4B1D-8E8F-89EDE337D867}"/>
              </a:ext>
            </a:extLst>
          </p:cNvPr>
          <p:cNvSpPr/>
          <p:nvPr/>
        </p:nvSpPr>
        <p:spPr>
          <a:xfrm>
            <a:off x="299450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5039CA7A-15B4-40FD-90E9-DA739A65DDEE}"/>
              </a:ext>
            </a:extLst>
          </p:cNvPr>
          <p:cNvSpPr/>
          <p:nvPr/>
        </p:nvSpPr>
        <p:spPr>
          <a:xfrm>
            <a:off x="312704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5" name="四角形: メモ 24">
            <a:extLst>
              <a:ext uri="{FF2B5EF4-FFF2-40B4-BE49-F238E27FC236}">
                <a16:creationId xmlns:a16="http://schemas.microsoft.com/office/drawing/2014/main" id="{8752A8B3-58FD-4F41-B09F-196EB6EF6E3D}"/>
              </a:ext>
            </a:extLst>
          </p:cNvPr>
          <p:cNvSpPr/>
          <p:nvPr/>
        </p:nvSpPr>
        <p:spPr>
          <a:xfrm>
            <a:off x="3259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6" name="四角形: メモ 25">
            <a:extLst>
              <a:ext uri="{FF2B5EF4-FFF2-40B4-BE49-F238E27FC236}">
                <a16:creationId xmlns:a16="http://schemas.microsoft.com/office/drawing/2014/main" id="{261855F8-BD7E-4CAF-A29B-D5A9BD622D08}"/>
              </a:ext>
            </a:extLst>
          </p:cNvPr>
          <p:cNvSpPr/>
          <p:nvPr/>
        </p:nvSpPr>
        <p:spPr>
          <a:xfrm>
            <a:off x="271793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7" name="四角形: メモ 26">
            <a:extLst>
              <a:ext uri="{FF2B5EF4-FFF2-40B4-BE49-F238E27FC236}">
                <a16:creationId xmlns:a16="http://schemas.microsoft.com/office/drawing/2014/main" id="{E4926E25-74DF-4FD1-9DBF-22A5E233361A}"/>
              </a:ext>
            </a:extLst>
          </p:cNvPr>
          <p:cNvSpPr/>
          <p:nvPr/>
        </p:nvSpPr>
        <p:spPr>
          <a:xfrm>
            <a:off x="286195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8" name="四角形: メモ 27">
            <a:extLst>
              <a:ext uri="{FF2B5EF4-FFF2-40B4-BE49-F238E27FC236}">
                <a16:creationId xmlns:a16="http://schemas.microsoft.com/office/drawing/2014/main" id="{A784BDA8-9676-4AE1-A4BB-58C787F6B36A}"/>
              </a:ext>
            </a:extLst>
          </p:cNvPr>
          <p:cNvSpPr/>
          <p:nvPr/>
        </p:nvSpPr>
        <p:spPr>
          <a:xfrm>
            <a:off x="299450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9" name="四角形: メモ 28">
            <a:extLst>
              <a:ext uri="{FF2B5EF4-FFF2-40B4-BE49-F238E27FC236}">
                <a16:creationId xmlns:a16="http://schemas.microsoft.com/office/drawing/2014/main" id="{F83CD1FA-32CD-4368-9E9C-6CF470769DDF}"/>
              </a:ext>
            </a:extLst>
          </p:cNvPr>
          <p:cNvSpPr/>
          <p:nvPr/>
        </p:nvSpPr>
        <p:spPr>
          <a:xfrm>
            <a:off x="312704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0" name="四角形: メモ 29">
            <a:extLst>
              <a:ext uri="{FF2B5EF4-FFF2-40B4-BE49-F238E27FC236}">
                <a16:creationId xmlns:a16="http://schemas.microsoft.com/office/drawing/2014/main" id="{4B89612A-BA2B-4E95-8FA2-2C27B28BD3FA}"/>
              </a:ext>
            </a:extLst>
          </p:cNvPr>
          <p:cNvSpPr/>
          <p:nvPr/>
        </p:nvSpPr>
        <p:spPr>
          <a:xfrm>
            <a:off x="3259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もの</a:t>
            </a:r>
          </a:p>
        </p:txBody>
      </p:sp>
      <p:sp>
        <p:nvSpPr>
          <p:cNvPr id="31" name="四角形: メモ 30">
            <a:extLst>
              <a:ext uri="{FF2B5EF4-FFF2-40B4-BE49-F238E27FC236}">
                <a16:creationId xmlns:a16="http://schemas.microsoft.com/office/drawing/2014/main" id="{BC7D23BA-9352-4558-A8A7-2F061EFDE14D}"/>
              </a:ext>
            </a:extLst>
          </p:cNvPr>
          <p:cNvSpPr/>
          <p:nvPr/>
        </p:nvSpPr>
        <p:spPr>
          <a:xfrm>
            <a:off x="394207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2" name="四角形: メモ 31">
            <a:extLst>
              <a:ext uri="{FF2B5EF4-FFF2-40B4-BE49-F238E27FC236}">
                <a16:creationId xmlns:a16="http://schemas.microsoft.com/office/drawing/2014/main" id="{C4B41794-36C7-40D1-B785-E24C53E1A641}"/>
              </a:ext>
            </a:extLst>
          </p:cNvPr>
          <p:cNvSpPr/>
          <p:nvPr/>
        </p:nvSpPr>
        <p:spPr>
          <a:xfrm>
            <a:off x="408609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3" name="四角形: メモ 32">
            <a:extLst>
              <a:ext uri="{FF2B5EF4-FFF2-40B4-BE49-F238E27FC236}">
                <a16:creationId xmlns:a16="http://schemas.microsoft.com/office/drawing/2014/main" id="{BEB2ACCD-5D04-4173-9BD2-717F82A467E9}"/>
              </a:ext>
            </a:extLst>
          </p:cNvPr>
          <p:cNvSpPr/>
          <p:nvPr/>
        </p:nvSpPr>
        <p:spPr>
          <a:xfrm>
            <a:off x="421863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4" name="四角形: メモ 33">
            <a:extLst>
              <a:ext uri="{FF2B5EF4-FFF2-40B4-BE49-F238E27FC236}">
                <a16:creationId xmlns:a16="http://schemas.microsoft.com/office/drawing/2014/main" id="{9623EC94-869B-4C07-A133-E3ACF48E29F6}"/>
              </a:ext>
            </a:extLst>
          </p:cNvPr>
          <p:cNvSpPr/>
          <p:nvPr/>
        </p:nvSpPr>
        <p:spPr>
          <a:xfrm>
            <a:off x="435118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5" name="四角形: メモ 34">
            <a:extLst>
              <a:ext uri="{FF2B5EF4-FFF2-40B4-BE49-F238E27FC236}">
                <a16:creationId xmlns:a16="http://schemas.microsoft.com/office/drawing/2014/main" id="{C3C21E9D-A996-4041-B2EC-9780A775F0E2}"/>
              </a:ext>
            </a:extLst>
          </p:cNvPr>
          <p:cNvSpPr/>
          <p:nvPr/>
        </p:nvSpPr>
        <p:spPr>
          <a:xfrm>
            <a:off x="448373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6" name="四角形: メモ 35">
            <a:extLst>
              <a:ext uri="{FF2B5EF4-FFF2-40B4-BE49-F238E27FC236}">
                <a16:creationId xmlns:a16="http://schemas.microsoft.com/office/drawing/2014/main" id="{76103B81-F591-4B57-BA41-E4AD86D44235}"/>
              </a:ext>
            </a:extLst>
          </p:cNvPr>
          <p:cNvSpPr/>
          <p:nvPr/>
        </p:nvSpPr>
        <p:spPr>
          <a:xfrm>
            <a:off x="394207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7" name="四角形: メモ 36">
            <a:extLst>
              <a:ext uri="{FF2B5EF4-FFF2-40B4-BE49-F238E27FC236}">
                <a16:creationId xmlns:a16="http://schemas.microsoft.com/office/drawing/2014/main" id="{6E8C4AD2-2959-49C8-AE1C-E72450FB38A0}"/>
              </a:ext>
            </a:extLst>
          </p:cNvPr>
          <p:cNvSpPr/>
          <p:nvPr/>
        </p:nvSpPr>
        <p:spPr>
          <a:xfrm>
            <a:off x="408609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8" name="四角形: メモ 37">
            <a:extLst>
              <a:ext uri="{FF2B5EF4-FFF2-40B4-BE49-F238E27FC236}">
                <a16:creationId xmlns:a16="http://schemas.microsoft.com/office/drawing/2014/main" id="{312C00A2-23C4-4885-9FF2-D0EC84D0600D}"/>
              </a:ext>
            </a:extLst>
          </p:cNvPr>
          <p:cNvSpPr/>
          <p:nvPr/>
        </p:nvSpPr>
        <p:spPr>
          <a:xfrm>
            <a:off x="421863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9" name="四角形: メモ 38">
            <a:extLst>
              <a:ext uri="{FF2B5EF4-FFF2-40B4-BE49-F238E27FC236}">
                <a16:creationId xmlns:a16="http://schemas.microsoft.com/office/drawing/2014/main" id="{592ECC8A-B763-4D15-830F-FF2D5D6AAB09}"/>
              </a:ext>
            </a:extLst>
          </p:cNvPr>
          <p:cNvSpPr/>
          <p:nvPr/>
        </p:nvSpPr>
        <p:spPr>
          <a:xfrm>
            <a:off x="435118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0" name="四角形: メモ 39">
            <a:extLst>
              <a:ext uri="{FF2B5EF4-FFF2-40B4-BE49-F238E27FC236}">
                <a16:creationId xmlns:a16="http://schemas.microsoft.com/office/drawing/2014/main" id="{53BAC366-496F-4386-821A-8A74FC2FCA8E}"/>
              </a:ext>
            </a:extLst>
          </p:cNvPr>
          <p:cNvSpPr/>
          <p:nvPr/>
        </p:nvSpPr>
        <p:spPr>
          <a:xfrm>
            <a:off x="448373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かね</a:t>
            </a:r>
          </a:p>
        </p:txBody>
      </p:sp>
      <p:sp>
        <p:nvSpPr>
          <p:cNvPr id="41" name="四角形: メモ 40">
            <a:extLst>
              <a:ext uri="{FF2B5EF4-FFF2-40B4-BE49-F238E27FC236}">
                <a16:creationId xmlns:a16="http://schemas.microsoft.com/office/drawing/2014/main" id="{F0132520-FF0B-401A-9231-86ED0B0D7E22}"/>
              </a:ext>
            </a:extLst>
          </p:cNvPr>
          <p:cNvSpPr/>
          <p:nvPr/>
        </p:nvSpPr>
        <p:spPr>
          <a:xfrm>
            <a:off x="516703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2" name="四角形: メモ 41">
            <a:extLst>
              <a:ext uri="{FF2B5EF4-FFF2-40B4-BE49-F238E27FC236}">
                <a16:creationId xmlns:a16="http://schemas.microsoft.com/office/drawing/2014/main" id="{CF275AD3-D688-4C1A-B1A2-7F45EB6669CC}"/>
              </a:ext>
            </a:extLst>
          </p:cNvPr>
          <p:cNvSpPr/>
          <p:nvPr/>
        </p:nvSpPr>
        <p:spPr>
          <a:xfrm>
            <a:off x="53110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3" name="四角形: メモ 42">
            <a:extLst>
              <a:ext uri="{FF2B5EF4-FFF2-40B4-BE49-F238E27FC236}">
                <a16:creationId xmlns:a16="http://schemas.microsoft.com/office/drawing/2014/main" id="{940AB915-571E-4936-A8D7-1C43A387B69F}"/>
              </a:ext>
            </a:extLst>
          </p:cNvPr>
          <p:cNvSpPr/>
          <p:nvPr/>
        </p:nvSpPr>
        <p:spPr>
          <a:xfrm>
            <a:off x="5443600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4" name="四角形: メモ 43">
            <a:extLst>
              <a:ext uri="{FF2B5EF4-FFF2-40B4-BE49-F238E27FC236}">
                <a16:creationId xmlns:a16="http://schemas.microsoft.com/office/drawing/2014/main" id="{4587DAFB-0811-40D0-B50F-A276244E2871}"/>
              </a:ext>
            </a:extLst>
          </p:cNvPr>
          <p:cNvSpPr/>
          <p:nvPr/>
        </p:nvSpPr>
        <p:spPr>
          <a:xfrm>
            <a:off x="557614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5" name="四角形: メモ 44">
            <a:extLst>
              <a:ext uri="{FF2B5EF4-FFF2-40B4-BE49-F238E27FC236}">
                <a16:creationId xmlns:a16="http://schemas.microsoft.com/office/drawing/2014/main" id="{7BBE3E72-BF6D-4CE2-B503-53A7366126A4}"/>
              </a:ext>
            </a:extLst>
          </p:cNvPr>
          <p:cNvSpPr/>
          <p:nvPr/>
        </p:nvSpPr>
        <p:spPr>
          <a:xfrm>
            <a:off x="5708694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6" name="四角形: メモ 45">
            <a:extLst>
              <a:ext uri="{FF2B5EF4-FFF2-40B4-BE49-F238E27FC236}">
                <a16:creationId xmlns:a16="http://schemas.microsoft.com/office/drawing/2014/main" id="{64177B42-A0D0-43CD-890E-2DF967737286}"/>
              </a:ext>
            </a:extLst>
          </p:cNvPr>
          <p:cNvSpPr/>
          <p:nvPr/>
        </p:nvSpPr>
        <p:spPr>
          <a:xfrm>
            <a:off x="516703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7" name="四角形: メモ 46">
            <a:extLst>
              <a:ext uri="{FF2B5EF4-FFF2-40B4-BE49-F238E27FC236}">
                <a16:creationId xmlns:a16="http://schemas.microsoft.com/office/drawing/2014/main" id="{138360D7-0580-4D4C-B408-1F67D48A2303}"/>
              </a:ext>
            </a:extLst>
          </p:cNvPr>
          <p:cNvSpPr/>
          <p:nvPr/>
        </p:nvSpPr>
        <p:spPr>
          <a:xfrm>
            <a:off x="53110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8" name="四角形: メモ 47">
            <a:extLst>
              <a:ext uri="{FF2B5EF4-FFF2-40B4-BE49-F238E27FC236}">
                <a16:creationId xmlns:a16="http://schemas.microsoft.com/office/drawing/2014/main" id="{38442585-79C3-4772-8B84-57EE9119D4AF}"/>
              </a:ext>
            </a:extLst>
          </p:cNvPr>
          <p:cNvSpPr/>
          <p:nvPr/>
        </p:nvSpPr>
        <p:spPr>
          <a:xfrm>
            <a:off x="5443600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9" name="四角形: メモ 48">
            <a:extLst>
              <a:ext uri="{FF2B5EF4-FFF2-40B4-BE49-F238E27FC236}">
                <a16:creationId xmlns:a16="http://schemas.microsoft.com/office/drawing/2014/main" id="{2ECA305B-036E-4822-8B64-198DAD333B7E}"/>
              </a:ext>
            </a:extLst>
          </p:cNvPr>
          <p:cNvSpPr/>
          <p:nvPr/>
        </p:nvSpPr>
        <p:spPr>
          <a:xfrm>
            <a:off x="557614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0" name="四角形: メモ 49">
            <a:extLst>
              <a:ext uri="{FF2B5EF4-FFF2-40B4-BE49-F238E27FC236}">
                <a16:creationId xmlns:a16="http://schemas.microsoft.com/office/drawing/2014/main" id="{326F24E3-B240-47AC-8AA7-280DDB60DC8A}"/>
              </a:ext>
            </a:extLst>
          </p:cNvPr>
          <p:cNvSpPr/>
          <p:nvPr/>
        </p:nvSpPr>
        <p:spPr>
          <a:xfrm>
            <a:off x="5708694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情報</a:t>
            </a:r>
          </a:p>
        </p:txBody>
      </p:sp>
      <p:sp>
        <p:nvSpPr>
          <p:cNvPr id="51" name="四角形: メモ 50">
            <a:extLst>
              <a:ext uri="{FF2B5EF4-FFF2-40B4-BE49-F238E27FC236}">
                <a16:creationId xmlns:a16="http://schemas.microsoft.com/office/drawing/2014/main" id="{216F9415-3E3A-4D35-8555-8C9A258957FD}"/>
              </a:ext>
            </a:extLst>
          </p:cNvPr>
          <p:cNvSpPr/>
          <p:nvPr/>
        </p:nvSpPr>
        <p:spPr>
          <a:xfrm>
            <a:off x="28912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2" name="四角形: メモ 51">
            <a:extLst>
              <a:ext uri="{FF2B5EF4-FFF2-40B4-BE49-F238E27FC236}">
                <a16:creationId xmlns:a16="http://schemas.microsoft.com/office/drawing/2014/main" id="{8FD77EA6-24C8-449E-91F6-04B630B6143E}"/>
              </a:ext>
            </a:extLst>
          </p:cNvPr>
          <p:cNvSpPr/>
          <p:nvPr/>
        </p:nvSpPr>
        <p:spPr>
          <a:xfrm>
            <a:off x="43314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3" name="四角形: メモ 52">
            <a:extLst>
              <a:ext uri="{FF2B5EF4-FFF2-40B4-BE49-F238E27FC236}">
                <a16:creationId xmlns:a16="http://schemas.microsoft.com/office/drawing/2014/main" id="{D9D99254-C727-4FA3-96F4-0AAD1B3971E1}"/>
              </a:ext>
            </a:extLst>
          </p:cNvPr>
          <p:cNvSpPr/>
          <p:nvPr/>
        </p:nvSpPr>
        <p:spPr>
          <a:xfrm>
            <a:off x="56568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4" name="四角形: メモ 53">
            <a:extLst>
              <a:ext uri="{FF2B5EF4-FFF2-40B4-BE49-F238E27FC236}">
                <a16:creationId xmlns:a16="http://schemas.microsoft.com/office/drawing/2014/main" id="{874A693B-6E49-4916-8316-A791A4AF5E75}"/>
              </a:ext>
            </a:extLst>
          </p:cNvPr>
          <p:cNvSpPr/>
          <p:nvPr/>
        </p:nvSpPr>
        <p:spPr>
          <a:xfrm>
            <a:off x="69823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5" name="四角形: メモ 54">
            <a:extLst>
              <a:ext uri="{FF2B5EF4-FFF2-40B4-BE49-F238E27FC236}">
                <a16:creationId xmlns:a16="http://schemas.microsoft.com/office/drawing/2014/main" id="{6BD04EDC-545E-4416-8065-9696DBA5AB22}"/>
              </a:ext>
            </a:extLst>
          </p:cNvPr>
          <p:cNvSpPr/>
          <p:nvPr/>
        </p:nvSpPr>
        <p:spPr>
          <a:xfrm>
            <a:off x="83078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8" name="四角形: メモ 57">
            <a:extLst>
              <a:ext uri="{FF2B5EF4-FFF2-40B4-BE49-F238E27FC236}">
                <a16:creationId xmlns:a16="http://schemas.microsoft.com/office/drawing/2014/main" id="{0D8D112A-B3B7-4A79-95DC-A351AA186DF2}"/>
              </a:ext>
            </a:extLst>
          </p:cNvPr>
          <p:cNvSpPr/>
          <p:nvPr/>
        </p:nvSpPr>
        <p:spPr>
          <a:xfrm>
            <a:off x="28912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9" name="四角形: メモ 58">
            <a:extLst>
              <a:ext uri="{FF2B5EF4-FFF2-40B4-BE49-F238E27FC236}">
                <a16:creationId xmlns:a16="http://schemas.microsoft.com/office/drawing/2014/main" id="{018F8179-0F5C-4F1E-A907-5065A4D869DF}"/>
              </a:ext>
            </a:extLst>
          </p:cNvPr>
          <p:cNvSpPr/>
          <p:nvPr/>
        </p:nvSpPr>
        <p:spPr>
          <a:xfrm>
            <a:off x="43314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63" name="四角形: メモ 62">
            <a:extLst>
              <a:ext uri="{FF2B5EF4-FFF2-40B4-BE49-F238E27FC236}">
                <a16:creationId xmlns:a16="http://schemas.microsoft.com/office/drawing/2014/main" id="{0D7F1FCC-E468-4842-83F2-141086EF5AD7}"/>
              </a:ext>
            </a:extLst>
          </p:cNvPr>
          <p:cNvSpPr/>
          <p:nvPr/>
        </p:nvSpPr>
        <p:spPr>
          <a:xfrm>
            <a:off x="56568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0" name="四角形: メモ 69">
            <a:extLst>
              <a:ext uri="{FF2B5EF4-FFF2-40B4-BE49-F238E27FC236}">
                <a16:creationId xmlns:a16="http://schemas.microsoft.com/office/drawing/2014/main" id="{441E9D78-C646-4D68-807C-F89E5AA97F21}"/>
              </a:ext>
            </a:extLst>
          </p:cNvPr>
          <p:cNvSpPr/>
          <p:nvPr/>
        </p:nvSpPr>
        <p:spPr>
          <a:xfrm>
            <a:off x="69823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2" name="四角形: メモ 211">
            <a:extLst>
              <a:ext uri="{FF2B5EF4-FFF2-40B4-BE49-F238E27FC236}">
                <a16:creationId xmlns:a16="http://schemas.microsoft.com/office/drawing/2014/main" id="{A4862A40-83F5-4233-BA1F-8A379731EBE9}"/>
              </a:ext>
            </a:extLst>
          </p:cNvPr>
          <p:cNvSpPr/>
          <p:nvPr/>
        </p:nvSpPr>
        <p:spPr>
          <a:xfrm>
            <a:off x="83078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ja-JP" altLang="en-US" dirty="0"/>
              <a:t>こと</a:t>
            </a:r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F87818E8-1876-4715-B2F6-E46D2C84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23</a:t>
            </a:fld>
            <a:endParaRPr kumimoji="1" lang="ja-JP" altLang="en-US"/>
          </a:p>
        </p:txBody>
      </p:sp>
      <p:sp>
        <p:nvSpPr>
          <p:cNvPr id="57" name="吹き出し: 角を丸めた四角形 56">
            <a:extLst>
              <a:ext uri="{FF2B5EF4-FFF2-40B4-BE49-F238E27FC236}">
                <a16:creationId xmlns:a16="http://schemas.microsoft.com/office/drawing/2014/main" id="{0B63D335-1E4D-4DEC-B1F2-40E6AD55E433}"/>
              </a:ext>
            </a:extLst>
          </p:cNvPr>
          <p:cNvSpPr/>
          <p:nvPr/>
        </p:nvSpPr>
        <p:spPr>
          <a:xfrm>
            <a:off x="6347121" y="4293098"/>
            <a:ext cx="2507756" cy="2476345"/>
          </a:xfrm>
          <a:prstGeom prst="wedgeRoundRectCallout">
            <a:avLst>
              <a:gd name="adj1" fmla="val -213321"/>
              <a:gd name="adj2" fmla="val -123135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その時点で必要とされること、やっておくべきことは何？</a:t>
            </a:r>
          </a:p>
          <a:p>
            <a:pPr algn="ctr"/>
            <a:r>
              <a:rPr lang="ja-JP" altLang="en-US" dirty="0"/>
              <a:t>個人</a:t>
            </a:r>
            <a:r>
              <a:rPr lang="en-US" altLang="ja-JP" dirty="0"/>
              <a:t>W</a:t>
            </a:r>
            <a:r>
              <a:rPr lang="ja-JP" altLang="en-US" dirty="0"/>
              <a:t>（書き出し）重要なことを</a:t>
            </a:r>
            <a:r>
              <a:rPr lang="en-US" altLang="ja-JP" b="1" dirty="0">
                <a:solidFill>
                  <a:schemeClr val="bg1"/>
                </a:solidFill>
              </a:rPr>
              <a:t>1</a:t>
            </a:r>
            <a:r>
              <a:rPr lang="ja-JP" altLang="en-US" b="1" dirty="0">
                <a:solidFill>
                  <a:schemeClr val="bg1"/>
                </a:solidFill>
              </a:rPr>
              <a:t>つ</a:t>
            </a:r>
            <a:r>
              <a:rPr lang="ja-JP" altLang="en-US" dirty="0"/>
              <a:t>出す</a:t>
            </a:r>
            <a:endParaRPr lang="en-US" altLang="ja-JP" dirty="0"/>
          </a:p>
          <a:p>
            <a:pPr algn="ctr"/>
            <a:r>
              <a:rPr lang="ja-JP" altLang="en-US" dirty="0"/>
              <a:t>まずは平時から！</a:t>
            </a:r>
            <a:endParaRPr lang="en-US" altLang="ja-JP" dirty="0"/>
          </a:p>
        </p:txBody>
      </p:sp>
      <p:sp>
        <p:nvSpPr>
          <p:cNvPr id="60" name="四角形: 角を丸くする 59">
            <a:extLst>
              <a:ext uri="{FF2B5EF4-FFF2-40B4-BE49-F238E27FC236}">
                <a16:creationId xmlns:a16="http://schemas.microsoft.com/office/drawing/2014/main" id="{91D9920C-7154-4336-8D50-2FC432730CBF}"/>
              </a:ext>
            </a:extLst>
          </p:cNvPr>
          <p:cNvSpPr/>
          <p:nvPr/>
        </p:nvSpPr>
        <p:spPr>
          <a:xfrm>
            <a:off x="2541422" y="1028994"/>
            <a:ext cx="2868080" cy="163031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27EC8963-BBAE-4821-9540-5D356F83CAF0}"/>
              </a:ext>
            </a:extLst>
          </p:cNvPr>
          <p:cNvSpPr txBox="1"/>
          <p:nvPr/>
        </p:nvSpPr>
        <p:spPr>
          <a:xfrm>
            <a:off x="2611973" y="1181981"/>
            <a:ext cx="2608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【</a:t>
            </a:r>
            <a:r>
              <a:rPr kumimoji="1" lang="ja-JP" altLang="en-US" dirty="0"/>
              <a:t>注意</a:t>
            </a:r>
            <a:r>
              <a:rPr kumimoji="1" lang="en-US" altLang="ja-JP" dirty="0"/>
              <a:t>】</a:t>
            </a:r>
          </a:p>
          <a:p>
            <a:r>
              <a:rPr lang="ja-JP" altLang="en-US" dirty="0"/>
              <a:t>自治体</a:t>
            </a:r>
            <a:r>
              <a:rPr kumimoji="1" lang="ja-JP" altLang="en-US" dirty="0"/>
              <a:t>職員ではなく、</a:t>
            </a:r>
            <a:endParaRPr kumimoji="1" lang="en-US" altLang="ja-JP" dirty="0"/>
          </a:p>
          <a:p>
            <a:r>
              <a:rPr kumimoji="1" lang="ja-JP" altLang="en-US" dirty="0"/>
              <a:t>住民としての立場で記載を促すこと</a:t>
            </a:r>
          </a:p>
        </p:txBody>
      </p:sp>
    </p:spTree>
    <p:extLst>
      <p:ext uri="{BB962C8B-B14F-4D97-AF65-F5344CB8AC3E}">
        <p14:creationId xmlns:p14="http://schemas.microsoft.com/office/powerpoint/2010/main" val="259623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BFE221-D67E-4727-AD61-7E64E7077EFB}"/>
              </a:ext>
            </a:extLst>
          </p:cNvPr>
          <p:cNvSpPr txBox="1"/>
          <p:nvPr/>
        </p:nvSpPr>
        <p:spPr>
          <a:xfrm>
            <a:off x="2406132" y="2459738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ワーク①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「住」と災害に関する時系列提示</a:t>
            </a:r>
            <a:endParaRPr lang="ja-JP" altLang="en-US" sz="80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8928120" cy="59400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住環境のフェーズ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建物・まち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市民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社会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135291" y="413627"/>
            <a:ext cx="7901207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491056" y="8979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01CD85B6-1AE7-4680-9035-DBB7C5593032}"/>
              </a:ext>
            </a:extLst>
          </p:cNvPr>
          <p:cNvSpPr/>
          <p:nvPr/>
        </p:nvSpPr>
        <p:spPr>
          <a:xfrm>
            <a:off x="1498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0EA2217F-B494-425C-807E-5C4BA974660B}"/>
              </a:ext>
            </a:extLst>
          </p:cNvPr>
          <p:cNvSpPr/>
          <p:nvPr/>
        </p:nvSpPr>
        <p:spPr>
          <a:xfrm>
            <a:off x="164261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35BC9089-B456-43B1-8BA8-4B5F06A9338C}"/>
              </a:ext>
            </a:extLst>
          </p:cNvPr>
          <p:cNvSpPr/>
          <p:nvPr/>
        </p:nvSpPr>
        <p:spPr>
          <a:xfrm>
            <a:off x="177515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F4893017-B22C-4B30-AAD0-0AD03D2971D0}"/>
              </a:ext>
            </a:extLst>
          </p:cNvPr>
          <p:cNvSpPr/>
          <p:nvPr/>
        </p:nvSpPr>
        <p:spPr>
          <a:xfrm>
            <a:off x="190770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31267A24-80EB-4E34-8614-754592926CD5}"/>
              </a:ext>
            </a:extLst>
          </p:cNvPr>
          <p:cNvSpPr/>
          <p:nvPr/>
        </p:nvSpPr>
        <p:spPr>
          <a:xfrm>
            <a:off x="20402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3985B030-F68B-4AC2-9291-95479329EF98}"/>
              </a:ext>
            </a:extLst>
          </p:cNvPr>
          <p:cNvSpPr/>
          <p:nvPr/>
        </p:nvSpPr>
        <p:spPr>
          <a:xfrm>
            <a:off x="1498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309E06B9-571B-42E8-8B92-7783EA3E6F84}"/>
              </a:ext>
            </a:extLst>
          </p:cNvPr>
          <p:cNvSpPr/>
          <p:nvPr/>
        </p:nvSpPr>
        <p:spPr>
          <a:xfrm>
            <a:off x="164261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55C5E7ED-C6A3-42A3-8EF0-B89A45C12F7E}"/>
              </a:ext>
            </a:extLst>
          </p:cNvPr>
          <p:cNvSpPr/>
          <p:nvPr/>
        </p:nvSpPr>
        <p:spPr>
          <a:xfrm>
            <a:off x="177515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3361AB56-477D-4559-A915-4D74114CB754}"/>
              </a:ext>
            </a:extLst>
          </p:cNvPr>
          <p:cNvSpPr/>
          <p:nvPr/>
        </p:nvSpPr>
        <p:spPr>
          <a:xfrm>
            <a:off x="190770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5B7AFE7B-0D50-49ED-9B8A-A50CAFD0E316}"/>
              </a:ext>
            </a:extLst>
          </p:cNvPr>
          <p:cNvSpPr/>
          <p:nvPr/>
        </p:nvSpPr>
        <p:spPr>
          <a:xfrm>
            <a:off x="20402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ひと</a:t>
            </a: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74773A9E-2FD0-41FA-ACB4-FC43EDFE545E}"/>
              </a:ext>
            </a:extLst>
          </p:cNvPr>
          <p:cNvSpPr/>
          <p:nvPr/>
        </p:nvSpPr>
        <p:spPr>
          <a:xfrm>
            <a:off x="271793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587ECF36-5A32-4EBA-B4CF-5B1DDA8063D8}"/>
              </a:ext>
            </a:extLst>
          </p:cNvPr>
          <p:cNvSpPr/>
          <p:nvPr/>
        </p:nvSpPr>
        <p:spPr>
          <a:xfrm>
            <a:off x="286195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8BC8E9D9-5C82-4B1D-8E8F-89EDE337D867}"/>
              </a:ext>
            </a:extLst>
          </p:cNvPr>
          <p:cNvSpPr/>
          <p:nvPr/>
        </p:nvSpPr>
        <p:spPr>
          <a:xfrm>
            <a:off x="299450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5039CA7A-15B4-40FD-90E9-DA739A65DDEE}"/>
              </a:ext>
            </a:extLst>
          </p:cNvPr>
          <p:cNvSpPr/>
          <p:nvPr/>
        </p:nvSpPr>
        <p:spPr>
          <a:xfrm>
            <a:off x="312704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5" name="四角形: メモ 24">
            <a:extLst>
              <a:ext uri="{FF2B5EF4-FFF2-40B4-BE49-F238E27FC236}">
                <a16:creationId xmlns:a16="http://schemas.microsoft.com/office/drawing/2014/main" id="{8752A8B3-58FD-4F41-B09F-196EB6EF6E3D}"/>
              </a:ext>
            </a:extLst>
          </p:cNvPr>
          <p:cNvSpPr/>
          <p:nvPr/>
        </p:nvSpPr>
        <p:spPr>
          <a:xfrm>
            <a:off x="3259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6" name="四角形: メモ 25">
            <a:extLst>
              <a:ext uri="{FF2B5EF4-FFF2-40B4-BE49-F238E27FC236}">
                <a16:creationId xmlns:a16="http://schemas.microsoft.com/office/drawing/2014/main" id="{261855F8-BD7E-4CAF-A29B-D5A9BD622D08}"/>
              </a:ext>
            </a:extLst>
          </p:cNvPr>
          <p:cNvSpPr/>
          <p:nvPr/>
        </p:nvSpPr>
        <p:spPr>
          <a:xfrm>
            <a:off x="271793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7" name="四角形: メモ 26">
            <a:extLst>
              <a:ext uri="{FF2B5EF4-FFF2-40B4-BE49-F238E27FC236}">
                <a16:creationId xmlns:a16="http://schemas.microsoft.com/office/drawing/2014/main" id="{E4926E25-74DF-4FD1-9DBF-22A5E233361A}"/>
              </a:ext>
            </a:extLst>
          </p:cNvPr>
          <p:cNvSpPr/>
          <p:nvPr/>
        </p:nvSpPr>
        <p:spPr>
          <a:xfrm>
            <a:off x="286195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8" name="四角形: メモ 27">
            <a:extLst>
              <a:ext uri="{FF2B5EF4-FFF2-40B4-BE49-F238E27FC236}">
                <a16:creationId xmlns:a16="http://schemas.microsoft.com/office/drawing/2014/main" id="{A784BDA8-9676-4AE1-A4BB-58C787F6B36A}"/>
              </a:ext>
            </a:extLst>
          </p:cNvPr>
          <p:cNvSpPr/>
          <p:nvPr/>
        </p:nvSpPr>
        <p:spPr>
          <a:xfrm>
            <a:off x="299450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9" name="四角形: メモ 28">
            <a:extLst>
              <a:ext uri="{FF2B5EF4-FFF2-40B4-BE49-F238E27FC236}">
                <a16:creationId xmlns:a16="http://schemas.microsoft.com/office/drawing/2014/main" id="{F83CD1FA-32CD-4368-9E9C-6CF470769DDF}"/>
              </a:ext>
            </a:extLst>
          </p:cNvPr>
          <p:cNvSpPr/>
          <p:nvPr/>
        </p:nvSpPr>
        <p:spPr>
          <a:xfrm>
            <a:off x="312704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0" name="四角形: メモ 29">
            <a:extLst>
              <a:ext uri="{FF2B5EF4-FFF2-40B4-BE49-F238E27FC236}">
                <a16:creationId xmlns:a16="http://schemas.microsoft.com/office/drawing/2014/main" id="{4B89612A-BA2B-4E95-8FA2-2C27B28BD3FA}"/>
              </a:ext>
            </a:extLst>
          </p:cNvPr>
          <p:cNvSpPr/>
          <p:nvPr/>
        </p:nvSpPr>
        <p:spPr>
          <a:xfrm>
            <a:off x="3259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もの</a:t>
            </a:r>
          </a:p>
        </p:txBody>
      </p:sp>
      <p:sp>
        <p:nvSpPr>
          <p:cNvPr id="31" name="四角形: メモ 30">
            <a:extLst>
              <a:ext uri="{FF2B5EF4-FFF2-40B4-BE49-F238E27FC236}">
                <a16:creationId xmlns:a16="http://schemas.microsoft.com/office/drawing/2014/main" id="{BC7D23BA-9352-4558-A8A7-2F061EFDE14D}"/>
              </a:ext>
            </a:extLst>
          </p:cNvPr>
          <p:cNvSpPr/>
          <p:nvPr/>
        </p:nvSpPr>
        <p:spPr>
          <a:xfrm>
            <a:off x="394207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2" name="四角形: メモ 31">
            <a:extLst>
              <a:ext uri="{FF2B5EF4-FFF2-40B4-BE49-F238E27FC236}">
                <a16:creationId xmlns:a16="http://schemas.microsoft.com/office/drawing/2014/main" id="{C4B41794-36C7-40D1-B785-E24C53E1A641}"/>
              </a:ext>
            </a:extLst>
          </p:cNvPr>
          <p:cNvSpPr/>
          <p:nvPr/>
        </p:nvSpPr>
        <p:spPr>
          <a:xfrm>
            <a:off x="408609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3" name="四角形: メモ 32">
            <a:extLst>
              <a:ext uri="{FF2B5EF4-FFF2-40B4-BE49-F238E27FC236}">
                <a16:creationId xmlns:a16="http://schemas.microsoft.com/office/drawing/2014/main" id="{BEB2ACCD-5D04-4173-9BD2-717F82A467E9}"/>
              </a:ext>
            </a:extLst>
          </p:cNvPr>
          <p:cNvSpPr/>
          <p:nvPr/>
        </p:nvSpPr>
        <p:spPr>
          <a:xfrm>
            <a:off x="421863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4" name="四角形: メモ 33">
            <a:extLst>
              <a:ext uri="{FF2B5EF4-FFF2-40B4-BE49-F238E27FC236}">
                <a16:creationId xmlns:a16="http://schemas.microsoft.com/office/drawing/2014/main" id="{9623EC94-869B-4C07-A133-E3ACF48E29F6}"/>
              </a:ext>
            </a:extLst>
          </p:cNvPr>
          <p:cNvSpPr/>
          <p:nvPr/>
        </p:nvSpPr>
        <p:spPr>
          <a:xfrm>
            <a:off x="435118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5" name="四角形: メモ 34">
            <a:extLst>
              <a:ext uri="{FF2B5EF4-FFF2-40B4-BE49-F238E27FC236}">
                <a16:creationId xmlns:a16="http://schemas.microsoft.com/office/drawing/2014/main" id="{C3C21E9D-A996-4041-B2EC-9780A775F0E2}"/>
              </a:ext>
            </a:extLst>
          </p:cNvPr>
          <p:cNvSpPr/>
          <p:nvPr/>
        </p:nvSpPr>
        <p:spPr>
          <a:xfrm>
            <a:off x="448373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6" name="四角形: メモ 35">
            <a:extLst>
              <a:ext uri="{FF2B5EF4-FFF2-40B4-BE49-F238E27FC236}">
                <a16:creationId xmlns:a16="http://schemas.microsoft.com/office/drawing/2014/main" id="{76103B81-F591-4B57-BA41-E4AD86D44235}"/>
              </a:ext>
            </a:extLst>
          </p:cNvPr>
          <p:cNvSpPr/>
          <p:nvPr/>
        </p:nvSpPr>
        <p:spPr>
          <a:xfrm>
            <a:off x="394207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7" name="四角形: メモ 36">
            <a:extLst>
              <a:ext uri="{FF2B5EF4-FFF2-40B4-BE49-F238E27FC236}">
                <a16:creationId xmlns:a16="http://schemas.microsoft.com/office/drawing/2014/main" id="{6E8C4AD2-2959-49C8-AE1C-E72450FB38A0}"/>
              </a:ext>
            </a:extLst>
          </p:cNvPr>
          <p:cNvSpPr/>
          <p:nvPr/>
        </p:nvSpPr>
        <p:spPr>
          <a:xfrm>
            <a:off x="408609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8" name="四角形: メモ 37">
            <a:extLst>
              <a:ext uri="{FF2B5EF4-FFF2-40B4-BE49-F238E27FC236}">
                <a16:creationId xmlns:a16="http://schemas.microsoft.com/office/drawing/2014/main" id="{312C00A2-23C4-4885-9FF2-D0EC84D0600D}"/>
              </a:ext>
            </a:extLst>
          </p:cNvPr>
          <p:cNvSpPr/>
          <p:nvPr/>
        </p:nvSpPr>
        <p:spPr>
          <a:xfrm>
            <a:off x="421863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9" name="四角形: メモ 38">
            <a:extLst>
              <a:ext uri="{FF2B5EF4-FFF2-40B4-BE49-F238E27FC236}">
                <a16:creationId xmlns:a16="http://schemas.microsoft.com/office/drawing/2014/main" id="{592ECC8A-B763-4D15-830F-FF2D5D6AAB09}"/>
              </a:ext>
            </a:extLst>
          </p:cNvPr>
          <p:cNvSpPr/>
          <p:nvPr/>
        </p:nvSpPr>
        <p:spPr>
          <a:xfrm>
            <a:off x="435118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0" name="四角形: メモ 39">
            <a:extLst>
              <a:ext uri="{FF2B5EF4-FFF2-40B4-BE49-F238E27FC236}">
                <a16:creationId xmlns:a16="http://schemas.microsoft.com/office/drawing/2014/main" id="{53BAC366-496F-4386-821A-8A74FC2FCA8E}"/>
              </a:ext>
            </a:extLst>
          </p:cNvPr>
          <p:cNvSpPr/>
          <p:nvPr/>
        </p:nvSpPr>
        <p:spPr>
          <a:xfrm>
            <a:off x="448373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かね</a:t>
            </a:r>
          </a:p>
        </p:txBody>
      </p:sp>
      <p:sp>
        <p:nvSpPr>
          <p:cNvPr id="41" name="四角形: メモ 40">
            <a:extLst>
              <a:ext uri="{FF2B5EF4-FFF2-40B4-BE49-F238E27FC236}">
                <a16:creationId xmlns:a16="http://schemas.microsoft.com/office/drawing/2014/main" id="{F0132520-FF0B-401A-9231-86ED0B0D7E22}"/>
              </a:ext>
            </a:extLst>
          </p:cNvPr>
          <p:cNvSpPr/>
          <p:nvPr/>
        </p:nvSpPr>
        <p:spPr>
          <a:xfrm>
            <a:off x="516703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2" name="四角形: メモ 41">
            <a:extLst>
              <a:ext uri="{FF2B5EF4-FFF2-40B4-BE49-F238E27FC236}">
                <a16:creationId xmlns:a16="http://schemas.microsoft.com/office/drawing/2014/main" id="{CF275AD3-D688-4C1A-B1A2-7F45EB6669CC}"/>
              </a:ext>
            </a:extLst>
          </p:cNvPr>
          <p:cNvSpPr/>
          <p:nvPr/>
        </p:nvSpPr>
        <p:spPr>
          <a:xfrm>
            <a:off x="53110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3" name="四角形: メモ 42">
            <a:extLst>
              <a:ext uri="{FF2B5EF4-FFF2-40B4-BE49-F238E27FC236}">
                <a16:creationId xmlns:a16="http://schemas.microsoft.com/office/drawing/2014/main" id="{940AB915-571E-4936-A8D7-1C43A387B69F}"/>
              </a:ext>
            </a:extLst>
          </p:cNvPr>
          <p:cNvSpPr/>
          <p:nvPr/>
        </p:nvSpPr>
        <p:spPr>
          <a:xfrm>
            <a:off x="5443600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4" name="四角形: メモ 43">
            <a:extLst>
              <a:ext uri="{FF2B5EF4-FFF2-40B4-BE49-F238E27FC236}">
                <a16:creationId xmlns:a16="http://schemas.microsoft.com/office/drawing/2014/main" id="{4587DAFB-0811-40D0-B50F-A276244E2871}"/>
              </a:ext>
            </a:extLst>
          </p:cNvPr>
          <p:cNvSpPr/>
          <p:nvPr/>
        </p:nvSpPr>
        <p:spPr>
          <a:xfrm>
            <a:off x="557614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5" name="四角形: メモ 44">
            <a:extLst>
              <a:ext uri="{FF2B5EF4-FFF2-40B4-BE49-F238E27FC236}">
                <a16:creationId xmlns:a16="http://schemas.microsoft.com/office/drawing/2014/main" id="{7BBE3E72-BF6D-4CE2-B503-53A7366126A4}"/>
              </a:ext>
            </a:extLst>
          </p:cNvPr>
          <p:cNvSpPr/>
          <p:nvPr/>
        </p:nvSpPr>
        <p:spPr>
          <a:xfrm>
            <a:off x="5708694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6" name="四角形: メモ 45">
            <a:extLst>
              <a:ext uri="{FF2B5EF4-FFF2-40B4-BE49-F238E27FC236}">
                <a16:creationId xmlns:a16="http://schemas.microsoft.com/office/drawing/2014/main" id="{64177B42-A0D0-43CD-890E-2DF967737286}"/>
              </a:ext>
            </a:extLst>
          </p:cNvPr>
          <p:cNvSpPr/>
          <p:nvPr/>
        </p:nvSpPr>
        <p:spPr>
          <a:xfrm>
            <a:off x="516703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7" name="四角形: メモ 46">
            <a:extLst>
              <a:ext uri="{FF2B5EF4-FFF2-40B4-BE49-F238E27FC236}">
                <a16:creationId xmlns:a16="http://schemas.microsoft.com/office/drawing/2014/main" id="{138360D7-0580-4D4C-B408-1F67D48A2303}"/>
              </a:ext>
            </a:extLst>
          </p:cNvPr>
          <p:cNvSpPr/>
          <p:nvPr/>
        </p:nvSpPr>
        <p:spPr>
          <a:xfrm>
            <a:off x="53110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8" name="四角形: メモ 47">
            <a:extLst>
              <a:ext uri="{FF2B5EF4-FFF2-40B4-BE49-F238E27FC236}">
                <a16:creationId xmlns:a16="http://schemas.microsoft.com/office/drawing/2014/main" id="{38442585-79C3-4772-8B84-57EE9119D4AF}"/>
              </a:ext>
            </a:extLst>
          </p:cNvPr>
          <p:cNvSpPr/>
          <p:nvPr/>
        </p:nvSpPr>
        <p:spPr>
          <a:xfrm>
            <a:off x="5443600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9" name="四角形: メモ 48">
            <a:extLst>
              <a:ext uri="{FF2B5EF4-FFF2-40B4-BE49-F238E27FC236}">
                <a16:creationId xmlns:a16="http://schemas.microsoft.com/office/drawing/2014/main" id="{2ECA305B-036E-4822-8B64-198DAD333B7E}"/>
              </a:ext>
            </a:extLst>
          </p:cNvPr>
          <p:cNvSpPr/>
          <p:nvPr/>
        </p:nvSpPr>
        <p:spPr>
          <a:xfrm>
            <a:off x="557614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0" name="四角形: メモ 49">
            <a:extLst>
              <a:ext uri="{FF2B5EF4-FFF2-40B4-BE49-F238E27FC236}">
                <a16:creationId xmlns:a16="http://schemas.microsoft.com/office/drawing/2014/main" id="{326F24E3-B240-47AC-8AA7-280DDB60DC8A}"/>
              </a:ext>
            </a:extLst>
          </p:cNvPr>
          <p:cNvSpPr/>
          <p:nvPr/>
        </p:nvSpPr>
        <p:spPr>
          <a:xfrm>
            <a:off x="5708694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情報</a:t>
            </a:r>
          </a:p>
        </p:txBody>
      </p:sp>
      <p:sp>
        <p:nvSpPr>
          <p:cNvPr id="51" name="四角形: メモ 50">
            <a:extLst>
              <a:ext uri="{FF2B5EF4-FFF2-40B4-BE49-F238E27FC236}">
                <a16:creationId xmlns:a16="http://schemas.microsoft.com/office/drawing/2014/main" id="{216F9415-3E3A-4D35-8555-8C9A258957FD}"/>
              </a:ext>
            </a:extLst>
          </p:cNvPr>
          <p:cNvSpPr/>
          <p:nvPr/>
        </p:nvSpPr>
        <p:spPr>
          <a:xfrm>
            <a:off x="28912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2" name="四角形: メモ 51">
            <a:extLst>
              <a:ext uri="{FF2B5EF4-FFF2-40B4-BE49-F238E27FC236}">
                <a16:creationId xmlns:a16="http://schemas.microsoft.com/office/drawing/2014/main" id="{8FD77EA6-24C8-449E-91F6-04B630B6143E}"/>
              </a:ext>
            </a:extLst>
          </p:cNvPr>
          <p:cNvSpPr/>
          <p:nvPr/>
        </p:nvSpPr>
        <p:spPr>
          <a:xfrm>
            <a:off x="43314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3" name="四角形: メモ 52">
            <a:extLst>
              <a:ext uri="{FF2B5EF4-FFF2-40B4-BE49-F238E27FC236}">
                <a16:creationId xmlns:a16="http://schemas.microsoft.com/office/drawing/2014/main" id="{D9D99254-C727-4FA3-96F4-0AAD1B3971E1}"/>
              </a:ext>
            </a:extLst>
          </p:cNvPr>
          <p:cNvSpPr/>
          <p:nvPr/>
        </p:nvSpPr>
        <p:spPr>
          <a:xfrm>
            <a:off x="56568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4" name="四角形: メモ 53">
            <a:extLst>
              <a:ext uri="{FF2B5EF4-FFF2-40B4-BE49-F238E27FC236}">
                <a16:creationId xmlns:a16="http://schemas.microsoft.com/office/drawing/2014/main" id="{874A693B-6E49-4916-8316-A791A4AF5E75}"/>
              </a:ext>
            </a:extLst>
          </p:cNvPr>
          <p:cNvSpPr/>
          <p:nvPr/>
        </p:nvSpPr>
        <p:spPr>
          <a:xfrm>
            <a:off x="69823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5" name="四角形: メモ 54">
            <a:extLst>
              <a:ext uri="{FF2B5EF4-FFF2-40B4-BE49-F238E27FC236}">
                <a16:creationId xmlns:a16="http://schemas.microsoft.com/office/drawing/2014/main" id="{6BD04EDC-545E-4416-8065-9696DBA5AB22}"/>
              </a:ext>
            </a:extLst>
          </p:cNvPr>
          <p:cNvSpPr/>
          <p:nvPr/>
        </p:nvSpPr>
        <p:spPr>
          <a:xfrm>
            <a:off x="83078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8" name="四角形: メモ 57">
            <a:extLst>
              <a:ext uri="{FF2B5EF4-FFF2-40B4-BE49-F238E27FC236}">
                <a16:creationId xmlns:a16="http://schemas.microsoft.com/office/drawing/2014/main" id="{0D8D112A-B3B7-4A79-95DC-A351AA186DF2}"/>
              </a:ext>
            </a:extLst>
          </p:cNvPr>
          <p:cNvSpPr/>
          <p:nvPr/>
        </p:nvSpPr>
        <p:spPr>
          <a:xfrm>
            <a:off x="28912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9" name="四角形: メモ 58">
            <a:extLst>
              <a:ext uri="{FF2B5EF4-FFF2-40B4-BE49-F238E27FC236}">
                <a16:creationId xmlns:a16="http://schemas.microsoft.com/office/drawing/2014/main" id="{018F8179-0F5C-4F1E-A907-5065A4D869DF}"/>
              </a:ext>
            </a:extLst>
          </p:cNvPr>
          <p:cNvSpPr/>
          <p:nvPr/>
        </p:nvSpPr>
        <p:spPr>
          <a:xfrm>
            <a:off x="43314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63" name="四角形: メモ 62">
            <a:extLst>
              <a:ext uri="{FF2B5EF4-FFF2-40B4-BE49-F238E27FC236}">
                <a16:creationId xmlns:a16="http://schemas.microsoft.com/office/drawing/2014/main" id="{0D7F1FCC-E468-4842-83F2-141086EF5AD7}"/>
              </a:ext>
            </a:extLst>
          </p:cNvPr>
          <p:cNvSpPr/>
          <p:nvPr/>
        </p:nvSpPr>
        <p:spPr>
          <a:xfrm>
            <a:off x="56568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0" name="四角形: メモ 69">
            <a:extLst>
              <a:ext uri="{FF2B5EF4-FFF2-40B4-BE49-F238E27FC236}">
                <a16:creationId xmlns:a16="http://schemas.microsoft.com/office/drawing/2014/main" id="{441E9D78-C646-4D68-807C-F89E5AA97F21}"/>
              </a:ext>
            </a:extLst>
          </p:cNvPr>
          <p:cNvSpPr/>
          <p:nvPr/>
        </p:nvSpPr>
        <p:spPr>
          <a:xfrm>
            <a:off x="69823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2" name="四角形: メモ 211">
            <a:extLst>
              <a:ext uri="{FF2B5EF4-FFF2-40B4-BE49-F238E27FC236}">
                <a16:creationId xmlns:a16="http://schemas.microsoft.com/office/drawing/2014/main" id="{A4862A40-83F5-4233-BA1F-8A379731EBE9}"/>
              </a:ext>
            </a:extLst>
          </p:cNvPr>
          <p:cNvSpPr/>
          <p:nvPr/>
        </p:nvSpPr>
        <p:spPr>
          <a:xfrm>
            <a:off x="83078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ja-JP" altLang="en-US" dirty="0"/>
              <a:t>こと</a:t>
            </a:r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F87818E8-1876-4715-B2F6-E46D2C84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24</a:t>
            </a:fld>
            <a:endParaRPr kumimoji="1" lang="ja-JP" altLang="en-US"/>
          </a:p>
        </p:txBody>
      </p:sp>
      <p:sp>
        <p:nvSpPr>
          <p:cNvPr id="57" name="四角形: メモ 56">
            <a:extLst>
              <a:ext uri="{FF2B5EF4-FFF2-40B4-BE49-F238E27FC236}">
                <a16:creationId xmlns:a16="http://schemas.microsoft.com/office/drawing/2014/main" id="{CBD2CE19-73DC-44B4-BB3D-0773CE1A5753}"/>
              </a:ext>
            </a:extLst>
          </p:cNvPr>
          <p:cNvSpPr/>
          <p:nvPr/>
        </p:nvSpPr>
        <p:spPr>
          <a:xfrm>
            <a:off x="1031611" y="618482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安全なな住宅</a:t>
            </a:r>
          </a:p>
        </p:txBody>
      </p:sp>
      <p:sp>
        <p:nvSpPr>
          <p:cNvPr id="60" name="四角形: メモ 59">
            <a:extLst>
              <a:ext uri="{FF2B5EF4-FFF2-40B4-BE49-F238E27FC236}">
                <a16:creationId xmlns:a16="http://schemas.microsoft.com/office/drawing/2014/main" id="{0899A286-F621-4724-A5F0-C2F05B255463}"/>
              </a:ext>
            </a:extLst>
          </p:cNvPr>
          <p:cNvSpPr/>
          <p:nvPr/>
        </p:nvSpPr>
        <p:spPr>
          <a:xfrm>
            <a:off x="1031610" y="2367171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事前に備える</a:t>
            </a:r>
          </a:p>
        </p:txBody>
      </p:sp>
      <p:sp>
        <p:nvSpPr>
          <p:cNvPr id="61" name="四角形: メモ 60">
            <a:extLst>
              <a:ext uri="{FF2B5EF4-FFF2-40B4-BE49-F238E27FC236}">
                <a16:creationId xmlns:a16="http://schemas.microsoft.com/office/drawing/2014/main" id="{6B1BB380-DF43-4496-AB9A-02FC746D7F3F}"/>
              </a:ext>
            </a:extLst>
          </p:cNvPr>
          <p:cNvSpPr/>
          <p:nvPr/>
        </p:nvSpPr>
        <p:spPr>
          <a:xfrm>
            <a:off x="2040251" y="2915819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災害に対する関心</a:t>
            </a:r>
          </a:p>
        </p:txBody>
      </p:sp>
      <p:sp>
        <p:nvSpPr>
          <p:cNvPr id="62" name="吹き出し: 角を丸めた四角形 61">
            <a:extLst>
              <a:ext uri="{FF2B5EF4-FFF2-40B4-BE49-F238E27FC236}">
                <a16:creationId xmlns:a16="http://schemas.microsoft.com/office/drawing/2014/main" id="{06B6FF61-632C-47D5-8052-2AC0901FC454}"/>
              </a:ext>
            </a:extLst>
          </p:cNvPr>
          <p:cNvSpPr/>
          <p:nvPr/>
        </p:nvSpPr>
        <p:spPr>
          <a:xfrm>
            <a:off x="6347121" y="4293098"/>
            <a:ext cx="2507756" cy="2476345"/>
          </a:xfrm>
          <a:prstGeom prst="wedgeRoundRectCallout">
            <a:avLst>
              <a:gd name="adj1" fmla="val -213321"/>
              <a:gd name="adj2" fmla="val -123135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・グループ内で共有して「建物・まち」「市民」、「社会」の当てはまる場所に貼る</a:t>
            </a:r>
          </a:p>
        </p:txBody>
      </p:sp>
    </p:spTree>
    <p:extLst>
      <p:ext uri="{BB962C8B-B14F-4D97-AF65-F5344CB8AC3E}">
        <p14:creationId xmlns:p14="http://schemas.microsoft.com/office/powerpoint/2010/main" val="3185769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60" grpId="0" animBg="1"/>
      <p:bldP spid="6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BFE221-D67E-4727-AD61-7E64E7077EFB}"/>
              </a:ext>
            </a:extLst>
          </p:cNvPr>
          <p:cNvSpPr txBox="1"/>
          <p:nvPr/>
        </p:nvSpPr>
        <p:spPr>
          <a:xfrm>
            <a:off x="2406132" y="2459738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ワーク①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「住」と災害に関する時系列提示</a:t>
            </a:r>
            <a:endParaRPr lang="ja-JP" altLang="en-US" sz="80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8928120" cy="59400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住環境のフェーズ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建物・まち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市民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社会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135291" y="413627"/>
            <a:ext cx="7901207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491056" y="8979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01CD85B6-1AE7-4680-9035-DBB7C5593032}"/>
              </a:ext>
            </a:extLst>
          </p:cNvPr>
          <p:cNvSpPr/>
          <p:nvPr/>
        </p:nvSpPr>
        <p:spPr>
          <a:xfrm>
            <a:off x="1498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0EA2217F-B494-425C-807E-5C4BA974660B}"/>
              </a:ext>
            </a:extLst>
          </p:cNvPr>
          <p:cNvSpPr/>
          <p:nvPr/>
        </p:nvSpPr>
        <p:spPr>
          <a:xfrm>
            <a:off x="164261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35BC9089-B456-43B1-8BA8-4B5F06A9338C}"/>
              </a:ext>
            </a:extLst>
          </p:cNvPr>
          <p:cNvSpPr/>
          <p:nvPr/>
        </p:nvSpPr>
        <p:spPr>
          <a:xfrm>
            <a:off x="177515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F4893017-B22C-4B30-AAD0-0AD03D2971D0}"/>
              </a:ext>
            </a:extLst>
          </p:cNvPr>
          <p:cNvSpPr/>
          <p:nvPr/>
        </p:nvSpPr>
        <p:spPr>
          <a:xfrm>
            <a:off x="190770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31267A24-80EB-4E34-8614-754592926CD5}"/>
              </a:ext>
            </a:extLst>
          </p:cNvPr>
          <p:cNvSpPr/>
          <p:nvPr/>
        </p:nvSpPr>
        <p:spPr>
          <a:xfrm>
            <a:off x="20402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3985B030-F68B-4AC2-9291-95479329EF98}"/>
              </a:ext>
            </a:extLst>
          </p:cNvPr>
          <p:cNvSpPr/>
          <p:nvPr/>
        </p:nvSpPr>
        <p:spPr>
          <a:xfrm>
            <a:off x="1498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309E06B9-571B-42E8-8B92-7783EA3E6F84}"/>
              </a:ext>
            </a:extLst>
          </p:cNvPr>
          <p:cNvSpPr/>
          <p:nvPr/>
        </p:nvSpPr>
        <p:spPr>
          <a:xfrm>
            <a:off x="164261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55C5E7ED-C6A3-42A3-8EF0-B89A45C12F7E}"/>
              </a:ext>
            </a:extLst>
          </p:cNvPr>
          <p:cNvSpPr/>
          <p:nvPr/>
        </p:nvSpPr>
        <p:spPr>
          <a:xfrm>
            <a:off x="177515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3361AB56-477D-4559-A915-4D74114CB754}"/>
              </a:ext>
            </a:extLst>
          </p:cNvPr>
          <p:cNvSpPr/>
          <p:nvPr/>
        </p:nvSpPr>
        <p:spPr>
          <a:xfrm>
            <a:off x="190770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5B7AFE7B-0D50-49ED-9B8A-A50CAFD0E316}"/>
              </a:ext>
            </a:extLst>
          </p:cNvPr>
          <p:cNvSpPr/>
          <p:nvPr/>
        </p:nvSpPr>
        <p:spPr>
          <a:xfrm>
            <a:off x="20402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ひと</a:t>
            </a: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74773A9E-2FD0-41FA-ACB4-FC43EDFE545E}"/>
              </a:ext>
            </a:extLst>
          </p:cNvPr>
          <p:cNvSpPr/>
          <p:nvPr/>
        </p:nvSpPr>
        <p:spPr>
          <a:xfrm>
            <a:off x="271793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587ECF36-5A32-4EBA-B4CF-5B1DDA8063D8}"/>
              </a:ext>
            </a:extLst>
          </p:cNvPr>
          <p:cNvSpPr/>
          <p:nvPr/>
        </p:nvSpPr>
        <p:spPr>
          <a:xfrm>
            <a:off x="286195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8BC8E9D9-5C82-4B1D-8E8F-89EDE337D867}"/>
              </a:ext>
            </a:extLst>
          </p:cNvPr>
          <p:cNvSpPr/>
          <p:nvPr/>
        </p:nvSpPr>
        <p:spPr>
          <a:xfrm>
            <a:off x="299450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5039CA7A-15B4-40FD-90E9-DA739A65DDEE}"/>
              </a:ext>
            </a:extLst>
          </p:cNvPr>
          <p:cNvSpPr/>
          <p:nvPr/>
        </p:nvSpPr>
        <p:spPr>
          <a:xfrm>
            <a:off x="312704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5" name="四角形: メモ 24">
            <a:extLst>
              <a:ext uri="{FF2B5EF4-FFF2-40B4-BE49-F238E27FC236}">
                <a16:creationId xmlns:a16="http://schemas.microsoft.com/office/drawing/2014/main" id="{8752A8B3-58FD-4F41-B09F-196EB6EF6E3D}"/>
              </a:ext>
            </a:extLst>
          </p:cNvPr>
          <p:cNvSpPr/>
          <p:nvPr/>
        </p:nvSpPr>
        <p:spPr>
          <a:xfrm>
            <a:off x="3259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6" name="四角形: メモ 25">
            <a:extLst>
              <a:ext uri="{FF2B5EF4-FFF2-40B4-BE49-F238E27FC236}">
                <a16:creationId xmlns:a16="http://schemas.microsoft.com/office/drawing/2014/main" id="{261855F8-BD7E-4CAF-A29B-D5A9BD622D08}"/>
              </a:ext>
            </a:extLst>
          </p:cNvPr>
          <p:cNvSpPr/>
          <p:nvPr/>
        </p:nvSpPr>
        <p:spPr>
          <a:xfrm>
            <a:off x="271793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7" name="四角形: メモ 26">
            <a:extLst>
              <a:ext uri="{FF2B5EF4-FFF2-40B4-BE49-F238E27FC236}">
                <a16:creationId xmlns:a16="http://schemas.microsoft.com/office/drawing/2014/main" id="{E4926E25-74DF-4FD1-9DBF-22A5E233361A}"/>
              </a:ext>
            </a:extLst>
          </p:cNvPr>
          <p:cNvSpPr/>
          <p:nvPr/>
        </p:nvSpPr>
        <p:spPr>
          <a:xfrm>
            <a:off x="286195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8" name="四角形: メモ 27">
            <a:extLst>
              <a:ext uri="{FF2B5EF4-FFF2-40B4-BE49-F238E27FC236}">
                <a16:creationId xmlns:a16="http://schemas.microsoft.com/office/drawing/2014/main" id="{A784BDA8-9676-4AE1-A4BB-58C787F6B36A}"/>
              </a:ext>
            </a:extLst>
          </p:cNvPr>
          <p:cNvSpPr/>
          <p:nvPr/>
        </p:nvSpPr>
        <p:spPr>
          <a:xfrm>
            <a:off x="299450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9" name="四角形: メモ 28">
            <a:extLst>
              <a:ext uri="{FF2B5EF4-FFF2-40B4-BE49-F238E27FC236}">
                <a16:creationId xmlns:a16="http://schemas.microsoft.com/office/drawing/2014/main" id="{F83CD1FA-32CD-4368-9E9C-6CF470769DDF}"/>
              </a:ext>
            </a:extLst>
          </p:cNvPr>
          <p:cNvSpPr/>
          <p:nvPr/>
        </p:nvSpPr>
        <p:spPr>
          <a:xfrm>
            <a:off x="312704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0" name="四角形: メモ 29">
            <a:extLst>
              <a:ext uri="{FF2B5EF4-FFF2-40B4-BE49-F238E27FC236}">
                <a16:creationId xmlns:a16="http://schemas.microsoft.com/office/drawing/2014/main" id="{4B89612A-BA2B-4E95-8FA2-2C27B28BD3FA}"/>
              </a:ext>
            </a:extLst>
          </p:cNvPr>
          <p:cNvSpPr/>
          <p:nvPr/>
        </p:nvSpPr>
        <p:spPr>
          <a:xfrm>
            <a:off x="3259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もの</a:t>
            </a:r>
          </a:p>
        </p:txBody>
      </p:sp>
      <p:sp>
        <p:nvSpPr>
          <p:cNvPr id="31" name="四角形: メモ 30">
            <a:extLst>
              <a:ext uri="{FF2B5EF4-FFF2-40B4-BE49-F238E27FC236}">
                <a16:creationId xmlns:a16="http://schemas.microsoft.com/office/drawing/2014/main" id="{BC7D23BA-9352-4558-A8A7-2F061EFDE14D}"/>
              </a:ext>
            </a:extLst>
          </p:cNvPr>
          <p:cNvSpPr/>
          <p:nvPr/>
        </p:nvSpPr>
        <p:spPr>
          <a:xfrm>
            <a:off x="394207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2" name="四角形: メモ 31">
            <a:extLst>
              <a:ext uri="{FF2B5EF4-FFF2-40B4-BE49-F238E27FC236}">
                <a16:creationId xmlns:a16="http://schemas.microsoft.com/office/drawing/2014/main" id="{C4B41794-36C7-40D1-B785-E24C53E1A641}"/>
              </a:ext>
            </a:extLst>
          </p:cNvPr>
          <p:cNvSpPr/>
          <p:nvPr/>
        </p:nvSpPr>
        <p:spPr>
          <a:xfrm>
            <a:off x="408609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3" name="四角形: メモ 32">
            <a:extLst>
              <a:ext uri="{FF2B5EF4-FFF2-40B4-BE49-F238E27FC236}">
                <a16:creationId xmlns:a16="http://schemas.microsoft.com/office/drawing/2014/main" id="{BEB2ACCD-5D04-4173-9BD2-717F82A467E9}"/>
              </a:ext>
            </a:extLst>
          </p:cNvPr>
          <p:cNvSpPr/>
          <p:nvPr/>
        </p:nvSpPr>
        <p:spPr>
          <a:xfrm>
            <a:off x="421863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4" name="四角形: メモ 33">
            <a:extLst>
              <a:ext uri="{FF2B5EF4-FFF2-40B4-BE49-F238E27FC236}">
                <a16:creationId xmlns:a16="http://schemas.microsoft.com/office/drawing/2014/main" id="{9623EC94-869B-4C07-A133-E3ACF48E29F6}"/>
              </a:ext>
            </a:extLst>
          </p:cNvPr>
          <p:cNvSpPr/>
          <p:nvPr/>
        </p:nvSpPr>
        <p:spPr>
          <a:xfrm>
            <a:off x="435118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5" name="四角形: メモ 34">
            <a:extLst>
              <a:ext uri="{FF2B5EF4-FFF2-40B4-BE49-F238E27FC236}">
                <a16:creationId xmlns:a16="http://schemas.microsoft.com/office/drawing/2014/main" id="{C3C21E9D-A996-4041-B2EC-9780A775F0E2}"/>
              </a:ext>
            </a:extLst>
          </p:cNvPr>
          <p:cNvSpPr/>
          <p:nvPr/>
        </p:nvSpPr>
        <p:spPr>
          <a:xfrm>
            <a:off x="448373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6" name="四角形: メモ 35">
            <a:extLst>
              <a:ext uri="{FF2B5EF4-FFF2-40B4-BE49-F238E27FC236}">
                <a16:creationId xmlns:a16="http://schemas.microsoft.com/office/drawing/2014/main" id="{76103B81-F591-4B57-BA41-E4AD86D44235}"/>
              </a:ext>
            </a:extLst>
          </p:cNvPr>
          <p:cNvSpPr/>
          <p:nvPr/>
        </p:nvSpPr>
        <p:spPr>
          <a:xfrm>
            <a:off x="394207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7" name="四角形: メモ 36">
            <a:extLst>
              <a:ext uri="{FF2B5EF4-FFF2-40B4-BE49-F238E27FC236}">
                <a16:creationId xmlns:a16="http://schemas.microsoft.com/office/drawing/2014/main" id="{6E8C4AD2-2959-49C8-AE1C-E72450FB38A0}"/>
              </a:ext>
            </a:extLst>
          </p:cNvPr>
          <p:cNvSpPr/>
          <p:nvPr/>
        </p:nvSpPr>
        <p:spPr>
          <a:xfrm>
            <a:off x="408609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8" name="四角形: メモ 37">
            <a:extLst>
              <a:ext uri="{FF2B5EF4-FFF2-40B4-BE49-F238E27FC236}">
                <a16:creationId xmlns:a16="http://schemas.microsoft.com/office/drawing/2014/main" id="{312C00A2-23C4-4885-9FF2-D0EC84D0600D}"/>
              </a:ext>
            </a:extLst>
          </p:cNvPr>
          <p:cNvSpPr/>
          <p:nvPr/>
        </p:nvSpPr>
        <p:spPr>
          <a:xfrm>
            <a:off x="421863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9" name="四角形: メモ 38">
            <a:extLst>
              <a:ext uri="{FF2B5EF4-FFF2-40B4-BE49-F238E27FC236}">
                <a16:creationId xmlns:a16="http://schemas.microsoft.com/office/drawing/2014/main" id="{592ECC8A-B763-4D15-830F-FF2D5D6AAB09}"/>
              </a:ext>
            </a:extLst>
          </p:cNvPr>
          <p:cNvSpPr/>
          <p:nvPr/>
        </p:nvSpPr>
        <p:spPr>
          <a:xfrm>
            <a:off x="435118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0" name="四角形: メモ 39">
            <a:extLst>
              <a:ext uri="{FF2B5EF4-FFF2-40B4-BE49-F238E27FC236}">
                <a16:creationId xmlns:a16="http://schemas.microsoft.com/office/drawing/2014/main" id="{53BAC366-496F-4386-821A-8A74FC2FCA8E}"/>
              </a:ext>
            </a:extLst>
          </p:cNvPr>
          <p:cNvSpPr/>
          <p:nvPr/>
        </p:nvSpPr>
        <p:spPr>
          <a:xfrm>
            <a:off x="448373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かね</a:t>
            </a:r>
          </a:p>
        </p:txBody>
      </p:sp>
      <p:sp>
        <p:nvSpPr>
          <p:cNvPr id="41" name="四角形: メモ 40">
            <a:extLst>
              <a:ext uri="{FF2B5EF4-FFF2-40B4-BE49-F238E27FC236}">
                <a16:creationId xmlns:a16="http://schemas.microsoft.com/office/drawing/2014/main" id="{F0132520-FF0B-401A-9231-86ED0B0D7E22}"/>
              </a:ext>
            </a:extLst>
          </p:cNvPr>
          <p:cNvSpPr/>
          <p:nvPr/>
        </p:nvSpPr>
        <p:spPr>
          <a:xfrm>
            <a:off x="516703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2" name="四角形: メモ 41">
            <a:extLst>
              <a:ext uri="{FF2B5EF4-FFF2-40B4-BE49-F238E27FC236}">
                <a16:creationId xmlns:a16="http://schemas.microsoft.com/office/drawing/2014/main" id="{CF275AD3-D688-4C1A-B1A2-7F45EB6669CC}"/>
              </a:ext>
            </a:extLst>
          </p:cNvPr>
          <p:cNvSpPr/>
          <p:nvPr/>
        </p:nvSpPr>
        <p:spPr>
          <a:xfrm>
            <a:off x="53110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3" name="四角形: メモ 42">
            <a:extLst>
              <a:ext uri="{FF2B5EF4-FFF2-40B4-BE49-F238E27FC236}">
                <a16:creationId xmlns:a16="http://schemas.microsoft.com/office/drawing/2014/main" id="{940AB915-571E-4936-A8D7-1C43A387B69F}"/>
              </a:ext>
            </a:extLst>
          </p:cNvPr>
          <p:cNvSpPr/>
          <p:nvPr/>
        </p:nvSpPr>
        <p:spPr>
          <a:xfrm>
            <a:off x="5443600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4" name="四角形: メモ 43">
            <a:extLst>
              <a:ext uri="{FF2B5EF4-FFF2-40B4-BE49-F238E27FC236}">
                <a16:creationId xmlns:a16="http://schemas.microsoft.com/office/drawing/2014/main" id="{4587DAFB-0811-40D0-B50F-A276244E2871}"/>
              </a:ext>
            </a:extLst>
          </p:cNvPr>
          <p:cNvSpPr/>
          <p:nvPr/>
        </p:nvSpPr>
        <p:spPr>
          <a:xfrm>
            <a:off x="557614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5" name="四角形: メモ 44">
            <a:extLst>
              <a:ext uri="{FF2B5EF4-FFF2-40B4-BE49-F238E27FC236}">
                <a16:creationId xmlns:a16="http://schemas.microsoft.com/office/drawing/2014/main" id="{7BBE3E72-BF6D-4CE2-B503-53A7366126A4}"/>
              </a:ext>
            </a:extLst>
          </p:cNvPr>
          <p:cNvSpPr/>
          <p:nvPr/>
        </p:nvSpPr>
        <p:spPr>
          <a:xfrm>
            <a:off x="5708694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6" name="四角形: メモ 45">
            <a:extLst>
              <a:ext uri="{FF2B5EF4-FFF2-40B4-BE49-F238E27FC236}">
                <a16:creationId xmlns:a16="http://schemas.microsoft.com/office/drawing/2014/main" id="{64177B42-A0D0-43CD-890E-2DF967737286}"/>
              </a:ext>
            </a:extLst>
          </p:cNvPr>
          <p:cNvSpPr/>
          <p:nvPr/>
        </p:nvSpPr>
        <p:spPr>
          <a:xfrm>
            <a:off x="516703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7" name="四角形: メモ 46">
            <a:extLst>
              <a:ext uri="{FF2B5EF4-FFF2-40B4-BE49-F238E27FC236}">
                <a16:creationId xmlns:a16="http://schemas.microsoft.com/office/drawing/2014/main" id="{138360D7-0580-4D4C-B408-1F67D48A2303}"/>
              </a:ext>
            </a:extLst>
          </p:cNvPr>
          <p:cNvSpPr/>
          <p:nvPr/>
        </p:nvSpPr>
        <p:spPr>
          <a:xfrm>
            <a:off x="53110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8" name="四角形: メモ 47">
            <a:extLst>
              <a:ext uri="{FF2B5EF4-FFF2-40B4-BE49-F238E27FC236}">
                <a16:creationId xmlns:a16="http://schemas.microsoft.com/office/drawing/2014/main" id="{38442585-79C3-4772-8B84-57EE9119D4AF}"/>
              </a:ext>
            </a:extLst>
          </p:cNvPr>
          <p:cNvSpPr/>
          <p:nvPr/>
        </p:nvSpPr>
        <p:spPr>
          <a:xfrm>
            <a:off x="5443600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9" name="四角形: メモ 48">
            <a:extLst>
              <a:ext uri="{FF2B5EF4-FFF2-40B4-BE49-F238E27FC236}">
                <a16:creationId xmlns:a16="http://schemas.microsoft.com/office/drawing/2014/main" id="{2ECA305B-036E-4822-8B64-198DAD333B7E}"/>
              </a:ext>
            </a:extLst>
          </p:cNvPr>
          <p:cNvSpPr/>
          <p:nvPr/>
        </p:nvSpPr>
        <p:spPr>
          <a:xfrm>
            <a:off x="557614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0" name="四角形: メモ 49">
            <a:extLst>
              <a:ext uri="{FF2B5EF4-FFF2-40B4-BE49-F238E27FC236}">
                <a16:creationId xmlns:a16="http://schemas.microsoft.com/office/drawing/2014/main" id="{326F24E3-B240-47AC-8AA7-280DDB60DC8A}"/>
              </a:ext>
            </a:extLst>
          </p:cNvPr>
          <p:cNvSpPr/>
          <p:nvPr/>
        </p:nvSpPr>
        <p:spPr>
          <a:xfrm>
            <a:off x="5708694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情報</a:t>
            </a:r>
          </a:p>
        </p:txBody>
      </p:sp>
      <p:sp>
        <p:nvSpPr>
          <p:cNvPr id="51" name="四角形: メモ 50">
            <a:extLst>
              <a:ext uri="{FF2B5EF4-FFF2-40B4-BE49-F238E27FC236}">
                <a16:creationId xmlns:a16="http://schemas.microsoft.com/office/drawing/2014/main" id="{216F9415-3E3A-4D35-8555-8C9A258957FD}"/>
              </a:ext>
            </a:extLst>
          </p:cNvPr>
          <p:cNvSpPr/>
          <p:nvPr/>
        </p:nvSpPr>
        <p:spPr>
          <a:xfrm>
            <a:off x="28912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2" name="四角形: メモ 51">
            <a:extLst>
              <a:ext uri="{FF2B5EF4-FFF2-40B4-BE49-F238E27FC236}">
                <a16:creationId xmlns:a16="http://schemas.microsoft.com/office/drawing/2014/main" id="{8FD77EA6-24C8-449E-91F6-04B630B6143E}"/>
              </a:ext>
            </a:extLst>
          </p:cNvPr>
          <p:cNvSpPr/>
          <p:nvPr/>
        </p:nvSpPr>
        <p:spPr>
          <a:xfrm>
            <a:off x="43314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3" name="四角形: メモ 52">
            <a:extLst>
              <a:ext uri="{FF2B5EF4-FFF2-40B4-BE49-F238E27FC236}">
                <a16:creationId xmlns:a16="http://schemas.microsoft.com/office/drawing/2014/main" id="{D9D99254-C727-4FA3-96F4-0AAD1B3971E1}"/>
              </a:ext>
            </a:extLst>
          </p:cNvPr>
          <p:cNvSpPr/>
          <p:nvPr/>
        </p:nvSpPr>
        <p:spPr>
          <a:xfrm>
            <a:off x="56568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4" name="四角形: メモ 53">
            <a:extLst>
              <a:ext uri="{FF2B5EF4-FFF2-40B4-BE49-F238E27FC236}">
                <a16:creationId xmlns:a16="http://schemas.microsoft.com/office/drawing/2014/main" id="{874A693B-6E49-4916-8316-A791A4AF5E75}"/>
              </a:ext>
            </a:extLst>
          </p:cNvPr>
          <p:cNvSpPr/>
          <p:nvPr/>
        </p:nvSpPr>
        <p:spPr>
          <a:xfrm>
            <a:off x="69823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5" name="四角形: メモ 54">
            <a:extLst>
              <a:ext uri="{FF2B5EF4-FFF2-40B4-BE49-F238E27FC236}">
                <a16:creationId xmlns:a16="http://schemas.microsoft.com/office/drawing/2014/main" id="{6BD04EDC-545E-4416-8065-9696DBA5AB22}"/>
              </a:ext>
            </a:extLst>
          </p:cNvPr>
          <p:cNvSpPr/>
          <p:nvPr/>
        </p:nvSpPr>
        <p:spPr>
          <a:xfrm>
            <a:off x="83078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8" name="四角形: メモ 57">
            <a:extLst>
              <a:ext uri="{FF2B5EF4-FFF2-40B4-BE49-F238E27FC236}">
                <a16:creationId xmlns:a16="http://schemas.microsoft.com/office/drawing/2014/main" id="{0D8D112A-B3B7-4A79-95DC-A351AA186DF2}"/>
              </a:ext>
            </a:extLst>
          </p:cNvPr>
          <p:cNvSpPr/>
          <p:nvPr/>
        </p:nvSpPr>
        <p:spPr>
          <a:xfrm>
            <a:off x="28912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9" name="四角形: メモ 58">
            <a:extLst>
              <a:ext uri="{FF2B5EF4-FFF2-40B4-BE49-F238E27FC236}">
                <a16:creationId xmlns:a16="http://schemas.microsoft.com/office/drawing/2014/main" id="{018F8179-0F5C-4F1E-A907-5065A4D869DF}"/>
              </a:ext>
            </a:extLst>
          </p:cNvPr>
          <p:cNvSpPr/>
          <p:nvPr/>
        </p:nvSpPr>
        <p:spPr>
          <a:xfrm>
            <a:off x="43314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63" name="四角形: メモ 62">
            <a:extLst>
              <a:ext uri="{FF2B5EF4-FFF2-40B4-BE49-F238E27FC236}">
                <a16:creationId xmlns:a16="http://schemas.microsoft.com/office/drawing/2014/main" id="{0D7F1FCC-E468-4842-83F2-141086EF5AD7}"/>
              </a:ext>
            </a:extLst>
          </p:cNvPr>
          <p:cNvSpPr/>
          <p:nvPr/>
        </p:nvSpPr>
        <p:spPr>
          <a:xfrm>
            <a:off x="56568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0" name="四角形: メモ 69">
            <a:extLst>
              <a:ext uri="{FF2B5EF4-FFF2-40B4-BE49-F238E27FC236}">
                <a16:creationId xmlns:a16="http://schemas.microsoft.com/office/drawing/2014/main" id="{441E9D78-C646-4D68-807C-F89E5AA97F21}"/>
              </a:ext>
            </a:extLst>
          </p:cNvPr>
          <p:cNvSpPr/>
          <p:nvPr/>
        </p:nvSpPr>
        <p:spPr>
          <a:xfrm>
            <a:off x="69823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2" name="四角形: メモ 211">
            <a:extLst>
              <a:ext uri="{FF2B5EF4-FFF2-40B4-BE49-F238E27FC236}">
                <a16:creationId xmlns:a16="http://schemas.microsoft.com/office/drawing/2014/main" id="{A4862A40-83F5-4233-BA1F-8A379731EBE9}"/>
              </a:ext>
            </a:extLst>
          </p:cNvPr>
          <p:cNvSpPr/>
          <p:nvPr/>
        </p:nvSpPr>
        <p:spPr>
          <a:xfrm>
            <a:off x="83078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ja-JP" altLang="en-US" dirty="0"/>
              <a:t>こと</a:t>
            </a:r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F87818E8-1876-4715-B2F6-E46D2C84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25</a:t>
            </a:fld>
            <a:endParaRPr kumimoji="1" lang="ja-JP" altLang="en-US"/>
          </a:p>
        </p:txBody>
      </p:sp>
      <p:sp>
        <p:nvSpPr>
          <p:cNvPr id="57" name="四角形: メモ 56">
            <a:extLst>
              <a:ext uri="{FF2B5EF4-FFF2-40B4-BE49-F238E27FC236}">
                <a16:creationId xmlns:a16="http://schemas.microsoft.com/office/drawing/2014/main" id="{83CF048A-D84A-41BC-ABC1-BF547633DBEE}"/>
              </a:ext>
            </a:extLst>
          </p:cNvPr>
          <p:cNvSpPr/>
          <p:nvPr/>
        </p:nvSpPr>
        <p:spPr>
          <a:xfrm>
            <a:off x="1031611" y="618482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安全なな住宅</a:t>
            </a:r>
          </a:p>
        </p:txBody>
      </p:sp>
      <p:sp>
        <p:nvSpPr>
          <p:cNvPr id="60" name="四角形: メモ 59">
            <a:extLst>
              <a:ext uri="{FF2B5EF4-FFF2-40B4-BE49-F238E27FC236}">
                <a16:creationId xmlns:a16="http://schemas.microsoft.com/office/drawing/2014/main" id="{290DC395-B4BF-461D-A7ED-A7495493C273}"/>
              </a:ext>
            </a:extLst>
          </p:cNvPr>
          <p:cNvSpPr/>
          <p:nvPr/>
        </p:nvSpPr>
        <p:spPr>
          <a:xfrm>
            <a:off x="1031610" y="2367171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事前に備える</a:t>
            </a:r>
          </a:p>
        </p:txBody>
      </p:sp>
      <p:sp>
        <p:nvSpPr>
          <p:cNvPr id="61" name="四角形: メモ 60">
            <a:extLst>
              <a:ext uri="{FF2B5EF4-FFF2-40B4-BE49-F238E27FC236}">
                <a16:creationId xmlns:a16="http://schemas.microsoft.com/office/drawing/2014/main" id="{81D266A9-044D-48F9-9AD4-E10785947D1D}"/>
              </a:ext>
            </a:extLst>
          </p:cNvPr>
          <p:cNvSpPr/>
          <p:nvPr/>
        </p:nvSpPr>
        <p:spPr>
          <a:xfrm>
            <a:off x="2040251" y="2915819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災害に対する関心</a:t>
            </a:r>
          </a:p>
        </p:txBody>
      </p:sp>
      <p:sp>
        <p:nvSpPr>
          <p:cNvPr id="62" name="四角形: メモ 61">
            <a:extLst>
              <a:ext uri="{FF2B5EF4-FFF2-40B4-BE49-F238E27FC236}">
                <a16:creationId xmlns:a16="http://schemas.microsoft.com/office/drawing/2014/main" id="{542F421F-5AAD-43F2-9BCC-61743DA67D49}"/>
              </a:ext>
            </a:extLst>
          </p:cNvPr>
          <p:cNvSpPr/>
          <p:nvPr/>
        </p:nvSpPr>
        <p:spPr>
          <a:xfrm>
            <a:off x="1236613" y="4257144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85000" lnSpcReduction="20000"/>
          </a:bodyPr>
          <a:lstStyle/>
          <a:p>
            <a:pPr algn="ctr"/>
            <a:r>
              <a:rPr lang="ja-JP" altLang="en-US" dirty="0"/>
              <a:t>見守り</a:t>
            </a:r>
          </a:p>
        </p:txBody>
      </p:sp>
      <p:sp>
        <p:nvSpPr>
          <p:cNvPr id="64" name="吹き出し: 角を丸めた四角形 63">
            <a:extLst>
              <a:ext uri="{FF2B5EF4-FFF2-40B4-BE49-F238E27FC236}">
                <a16:creationId xmlns:a16="http://schemas.microsoft.com/office/drawing/2014/main" id="{9E7D8D47-07B5-4AFD-839A-BB6534401D1F}"/>
              </a:ext>
            </a:extLst>
          </p:cNvPr>
          <p:cNvSpPr/>
          <p:nvPr/>
        </p:nvSpPr>
        <p:spPr>
          <a:xfrm>
            <a:off x="6347121" y="4293098"/>
            <a:ext cx="2507756" cy="2476345"/>
          </a:xfrm>
          <a:prstGeom prst="wedgeRoundRectCallout">
            <a:avLst>
              <a:gd name="adj1" fmla="val -228837"/>
              <a:gd name="adj2" fmla="val -38809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・「建物・まち」「市民」、「社会」のうち何も出ていない場合、みんなで考えて</a:t>
            </a:r>
            <a:r>
              <a:rPr lang="en-US" altLang="ja-JP" dirty="0" err="1"/>
              <a:t>postit</a:t>
            </a:r>
            <a:r>
              <a:rPr lang="ja-JP" altLang="en-US" dirty="0"/>
              <a:t>に書き込み貼り付ける</a:t>
            </a: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56495E15-21B6-42A0-BE0B-E634EDA0F598}"/>
              </a:ext>
            </a:extLst>
          </p:cNvPr>
          <p:cNvSpPr/>
          <p:nvPr/>
        </p:nvSpPr>
        <p:spPr>
          <a:xfrm>
            <a:off x="3115755" y="888537"/>
            <a:ext cx="3437445" cy="20399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B0A87F2-2E34-4383-9832-F06DFD0A785D}"/>
              </a:ext>
            </a:extLst>
          </p:cNvPr>
          <p:cNvSpPr txBox="1"/>
          <p:nvPr/>
        </p:nvSpPr>
        <p:spPr>
          <a:xfrm>
            <a:off x="3186306" y="1041524"/>
            <a:ext cx="310533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【</a:t>
            </a:r>
            <a:r>
              <a:rPr kumimoji="1" lang="ja-JP" altLang="en-US" dirty="0"/>
              <a:t>注意</a:t>
            </a:r>
            <a:r>
              <a:rPr kumimoji="1" lang="en-US" altLang="ja-JP" dirty="0"/>
              <a:t>】</a:t>
            </a:r>
          </a:p>
          <a:p>
            <a:r>
              <a:rPr kumimoji="1" lang="en-US" altLang="ja-JP" dirty="0"/>
              <a:t>『</a:t>
            </a:r>
            <a:r>
              <a:rPr kumimoji="1" lang="ja-JP" altLang="en-US" dirty="0"/>
              <a:t>こと</a:t>
            </a:r>
            <a:r>
              <a:rPr kumimoji="1" lang="en-US" altLang="ja-JP" dirty="0"/>
              <a:t>』</a:t>
            </a:r>
            <a:r>
              <a:rPr kumimoji="1" lang="ja-JP" altLang="en-US" dirty="0"/>
              <a:t>の付箋は</a:t>
            </a:r>
            <a:endParaRPr kumimoji="1" lang="en-US" altLang="ja-JP" dirty="0"/>
          </a:p>
          <a:p>
            <a:r>
              <a:rPr lang="ja-JP" altLang="en-US" dirty="0"/>
              <a:t>１人１枚に限定ですので</a:t>
            </a:r>
            <a:endParaRPr lang="en-US" altLang="ja-JP" dirty="0"/>
          </a:p>
          <a:p>
            <a:r>
              <a:rPr kumimoji="1" lang="ja-JP" altLang="en-US" dirty="0"/>
              <a:t>どうしても空白の場合に</a:t>
            </a:r>
            <a:endParaRPr kumimoji="1" lang="en-US" altLang="ja-JP" dirty="0"/>
          </a:p>
          <a:p>
            <a:r>
              <a:rPr lang="ja-JP" altLang="en-US" dirty="0"/>
              <a:t>１枚だけ追加してください。</a:t>
            </a:r>
            <a:endParaRPr lang="en-US" altLang="ja-JP" dirty="0"/>
          </a:p>
          <a:p>
            <a:r>
              <a:rPr kumimoji="1" lang="ja-JP" altLang="en-US" dirty="0"/>
              <a:t>（内容は抽象的なものが良い）</a:t>
            </a:r>
          </a:p>
        </p:txBody>
      </p:sp>
    </p:spTree>
    <p:extLst>
      <p:ext uri="{BB962C8B-B14F-4D97-AF65-F5344CB8AC3E}">
        <p14:creationId xmlns:p14="http://schemas.microsoft.com/office/powerpoint/2010/main" val="259419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BFE221-D67E-4727-AD61-7E64E7077EFB}"/>
              </a:ext>
            </a:extLst>
          </p:cNvPr>
          <p:cNvSpPr txBox="1"/>
          <p:nvPr/>
        </p:nvSpPr>
        <p:spPr>
          <a:xfrm>
            <a:off x="2406132" y="2459738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ワーク①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「住」と災害に関する時系列提示</a:t>
            </a:r>
            <a:endParaRPr lang="ja-JP" altLang="en-US" sz="80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8928120" cy="59400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住環境のフェーズ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建物・まち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市民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社会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135291" y="413627"/>
            <a:ext cx="7901207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491056" y="8979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01CD85B6-1AE7-4680-9035-DBB7C5593032}"/>
              </a:ext>
            </a:extLst>
          </p:cNvPr>
          <p:cNvSpPr/>
          <p:nvPr/>
        </p:nvSpPr>
        <p:spPr>
          <a:xfrm>
            <a:off x="1498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0EA2217F-B494-425C-807E-5C4BA974660B}"/>
              </a:ext>
            </a:extLst>
          </p:cNvPr>
          <p:cNvSpPr/>
          <p:nvPr/>
        </p:nvSpPr>
        <p:spPr>
          <a:xfrm>
            <a:off x="164261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35BC9089-B456-43B1-8BA8-4B5F06A9338C}"/>
              </a:ext>
            </a:extLst>
          </p:cNvPr>
          <p:cNvSpPr/>
          <p:nvPr/>
        </p:nvSpPr>
        <p:spPr>
          <a:xfrm>
            <a:off x="177515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F4893017-B22C-4B30-AAD0-0AD03D2971D0}"/>
              </a:ext>
            </a:extLst>
          </p:cNvPr>
          <p:cNvSpPr/>
          <p:nvPr/>
        </p:nvSpPr>
        <p:spPr>
          <a:xfrm>
            <a:off x="190770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31267A24-80EB-4E34-8614-754592926CD5}"/>
              </a:ext>
            </a:extLst>
          </p:cNvPr>
          <p:cNvSpPr/>
          <p:nvPr/>
        </p:nvSpPr>
        <p:spPr>
          <a:xfrm>
            <a:off x="20402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3985B030-F68B-4AC2-9291-95479329EF98}"/>
              </a:ext>
            </a:extLst>
          </p:cNvPr>
          <p:cNvSpPr/>
          <p:nvPr/>
        </p:nvSpPr>
        <p:spPr>
          <a:xfrm>
            <a:off x="1498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309E06B9-571B-42E8-8B92-7783EA3E6F84}"/>
              </a:ext>
            </a:extLst>
          </p:cNvPr>
          <p:cNvSpPr/>
          <p:nvPr/>
        </p:nvSpPr>
        <p:spPr>
          <a:xfrm>
            <a:off x="164261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55C5E7ED-C6A3-42A3-8EF0-B89A45C12F7E}"/>
              </a:ext>
            </a:extLst>
          </p:cNvPr>
          <p:cNvSpPr/>
          <p:nvPr/>
        </p:nvSpPr>
        <p:spPr>
          <a:xfrm>
            <a:off x="177515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3361AB56-477D-4559-A915-4D74114CB754}"/>
              </a:ext>
            </a:extLst>
          </p:cNvPr>
          <p:cNvSpPr/>
          <p:nvPr/>
        </p:nvSpPr>
        <p:spPr>
          <a:xfrm>
            <a:off x="190770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5B7AFE7B-0D50-49ED-9B8A-A50CAFD0E316}"/>
              </a:ext>
            </a:extLst>
          </p:cNvPr>
          <p:cNvSpPr/>
          <p:nvPr/>
        </p:nvSpPr>
        <p:spPr>
          <a:xfrm>
            <a:off x="20402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ひと</a:t>
            </a: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74773A9E-2FD0-41FA-ACB4-FC43EDFE545E}"/>
              </a:ext>
            </a:extLst>
          </p:cNvPr>
          <p:cNvSpPr/>
          <p:nvPr/>
        </p:nvSpPr>
        <p:spPr>
          <a:xfrm>
            <a:off x="271793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587ECF36-5A32-4EBA-B4CF-5B1DDA8063D8}"/>
              </a:ext>
            </a:extLst>
          </p:cNvPr>
          <p:cNvSpPr/>
          <p:nvPr/>
        </p:nvSpPr>
        <p:spPr>
          <a:xfrm>
            <a:off x="286195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8BC8E9D9-5C82-4B1D-8E8F-89EDE337D867}"/>
              </a:ext>
            </a:extLst>
          </p:cNvPr>
          <p:cNvSpPr/>
          <p:nvPr/>
        </p:nvSpPr>
        <p:spPr>
          <a:xfrm>
            <a:off x="299450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5039CA7A-15B4-40FD-90E9-DA739A65DDEE}"/>
              </a:ext>
            </a:extLst>
          </p:cNvPr>
          <p:cNvSpPr/>
          <p:nvPr/>
        </p:nvSpPr>
        <p:spPr>
          <a:xfrm>
            <a:off x="312704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5" name="四角形: メモ 24">
            <a:extLst>
              <a:ext uri="{FF2B5EF4-FFF2-40B4-BE49-F238E27FC236}">
                <a16:creationId xmlns:a16="http://schemas.microsoft.com/office/drawing/2014/main" id="{8752A8B3-58FD-4F41-B09F-196EB6EF6E3D}"/>
              </a:ext>
            </a:extLst>
          </p:cNvPr>
          <p:cNvSpPr/>
          <p:nvPr/>
        </p:nvSpPr>
        <p:spPr>
          <a:xfrm>
            <a:off x="3259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6" name="四角形: メモ 25">
            <a:extLst>
              <a:ext uri="{FF2B5EF4-FFF2-40B4-BE49-F238E27FC236}">
                <a16:creationId xmlns:a16="http://schemas.microsoft.com/office/drawing/2014/main" id="{261855F8-BD7E-4CAF-A29B-D5A9BD622D08}"/>
              </a:ext>
            </a:extLst>
          </p:cNvPr>
          <p:cNvSpPr/>
          <p:nvPr/>
        </p:nvSpPr>
        <p:spPr>
          <a:xfrm>
            <a:off x="271793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7" name="四角形: メモ 26">
            <a:extLst>
              <a:ext uri="{FF2B5EF4-FFF2-40B4-BE49-F238E27FC236}">
                <a16:creationId xmlns:a16="http://schemas.microsoft.com/office/drawing/2014/main" id="{E4926E25-74DF-4FD1-9DBF-22A5E233361A}"/>
              </a:ext>
            </a:extLst>
          </p:cNvPr>
          <p:cNvSpPr/>
          <p:nvPr/>
        </p:nvSpPr>
        <p:spPr>
          <a:xfrm>
            <a:off x="286195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8" name="四角形: メモ 27">
            <a:extLst>
              <a:ext uri="{FF2B5EF4-FFF2-40B4-BE49-F238E27FC236}">
                <a16:creationId xmlns:a16="http://schemas.microsoft.com/office/drawing/2014/main" id="{A784BDA8-9676-4AE1-A4BB-58C787F6B36A}"/>
              </a:ext>
            </a:extLst>
          </p:cNvPr>
          <p:cNvSpPr/>
          <p:nvPr/>
        </p:nvSpPr>
        <p:spPr>
          <a:xfrm>
            <a:off x="299450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9" name="四角形: メモ 28">
            <a:extLst>
              <a:ext uri="{FF2B5EF4-FFF2-40B4-BE49-F238E27FC236}">
                <a16:creationId xmlns:a16="http://schemas.microsoft.com/office/drawing/2014/main" id="{F83CD1FA-32CD-4368-9E9C-6CF470769DDF}"/>
              </a:ext>
            </a:extLst>
          </p:cNvPr>
          <p:cNvSpPr/>
          <p:nvPr/>
        </p:nvSpPr>
        <p:spPr>
          <a:xfrm>
            <a:off x="312704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0" name="四角形: メモ 29">
            <a:extLst>
              <a:ext uri="{FF2B5EF4-FFF2-40B4-BE49-F238E27FC236}">
                <a16:creationId xmlns:a16="http://schemas.microsoft.com/office/drawing/2014/main" id="{4B89612A-BA2B-4E95-8FA2-2C27B28BD3FA}"/>
              </a:ext>
            </a:extLst>
          </p:cNvPr>
          <p:cNvSpPr/>
          <p:nvPr/>
        </p:nvSpPr>
        <p:spPr>
          <a:xfrm>
            <a:off x="3259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もの</a:t>
            </a:r>
          </a:p>
        </p:txBody>
      </p:sp>
      <p:sp>
        <p:nvSpPr>
          <p:cNvPr id="31" name="四角形: メモ 30">
            <a:extLst>
              <a:ext uri="{FF2B5EF4-FFF2-40B4-BE49-F238E27FC236}">
                <a16:creationId xmlns:a16="http://schemas.microsoft.com/office/drawing/2014/main" id="{BC7D23BA-9352-4558-A8A7-2F061EFDE14D}"/>
              </a:ext>
            </a:extLst>
          </p:cNvPr>
          <p:cNvSpPr/>
          <p:nvPr/>
        </p:nvSpPr>
        <p:spPr>
          <a:xfrm>
            <a:off x="394207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2" name="四角形: メモ 31">
            <a:extLst>
              <a:ext uri="{FF2B5EF4-FFF2-40B4-BE49-F238E27FC236}">
                <a16:creationId xmlns:a16="http://schemas.microsoft.com/office/drawing/2014/main" id="{C4B41794-36C7-40D1-B785-E24C53E1A641}"/>
              </a:ext>
            </a:extLst>
          </p:cNvPr>
          <p:cNvSpPr/>
          <p:nvPr/>
        </p:nvSpPr>
        <p:spPr>
          <a:xfrm>
            <a:off x="408609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3" name="四角形: メモ 32">
            <a:extLst>
              <a:ext uri="{FF2B5EF4-FFF2-40B4-BE49-F238E27FC236}">
                <a16:creationId xmlns:a16="http://schemas.microsoft.com/office/drawing/2014/main" id="{BEB2ACCD-5D04-4173-9BD2-717F82A467E9}"/>
              </a:ext>
            </a:extLst>
          </p:cNvPr>
          <p:cNvSpPr/>
          <p:nvPr/>
        </p:nvSpPr>
        <p:spPr>
          <a:xfrm>
            <a:off x="421863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4" name="四角形: メモ 33">
            <a:extLst>
              <a:ext uri="{FF2B5EF4-FFF2-40B4-BE49-F238E27FC236}">
                <a16:creationId xmlns:a16="http://schemas.microsoft.com/office/drawing/2014/main" id="{9623EC94-869B-4C07-A133-E3ACF48E29F6}"/>
              </a:ext>
            </a:extLst>
          </p:cNvPr>
          <p:cNvSpPr/>
          <p:nvPr/>
        </p:nvSpPr>
        <p:spPr>
          <a:xfrm>
            <a:off x="435118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5" name="四角形: メモ 34">
            <a:extLst>
              <a:ext uri="{FF2B5EF4-FFF2-40B4-BE49-F238E27FC236}">
                <a16:creationId xmlns:a16="http://schemas.microsoft.com/office/drawing/2014/main" id="{C3C21E9D-A996-4041-B2EC-9780A775F0E2}"/>
              </a:ext>
            </a:extLst>
          </p:cNvPr>
          <p:cNvSpPr/>
          <p:nvPr/>
        </p:nvSpPr>
        <p:spPr>
          <a:xfrm>
            <a:off x="448373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6" name="四角形: メモ 35">
            <a:extLst>
              <a:ext uri="{FF2B5EF4-FFF2-40B4-BE49-F238E27FC236}">
                <a16:creationId xmlns:a16="http://schemas.microsoft.com/office/drawing/2014/main" id="{76103B81-F591-4B57-BA41-E4AD86D44235}"/>
              </a:ext>
            </a:extLst>
          </p:cNvPr>
          <p:cNvSpPr/>
          <p:nvPr/>
        </p:nvSpPr>
        <p:spPr>
          <a:xfrm>
            <a:off x="394207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7" name="四角形: メモ 36">
            <a:extLst>
              <a:ext uri="{FF2B5EF4-FFF2-40B4-BE49-F238E27FC236}">
                <a16:creationId xmlns:a16="http://schemas.microsoft.com/office/drawing/2014/main" id="{6E8C4AD2-2959-49C8-AE1C-E72450FB38A0}"/>
              </a:ext>
            </a:extLst>
          </p:cNvPr>
          <p:cNvSpPr/>
          <p:nvPr/>
        </p:nvSpPr>
        <p:spPr>
          <a:xfrm>
            <a:off x="408609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8" name="四角形: メモ 37">
            <a:extLst>
              <a:ext uri="{FF2B5EF4-FFF2-40B4-BE49-F238E27FC236}">
                <a16:creationId xmlns:a16="http://schemas.microsoft.com/office/drawing/2014/main" id="{312C00A2-23C4-4885-9FF2-D0EC84D0600D}"/>
              </a:ext>
            </a:extLst>
          </p:cNvPr>
          <p:cNvSpPr/>
          <p:nvPr/>
        </p:nvSpPr>
        <p:spPr>
          <a:xfrm>
            <a:off x="421863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9" name="四角形: メモ 38">
            <a:extLst>
              <a:ext uri="{FF2B5EF4-FFF2-40B4-BE49-F238E27FC236}">
                <a16:creationId xmlns:a16="http://schemas.microsoft.com/office/drawing/2014/main" id="{592ECC8A-B763-4D15-830F-FF2D5D6AAB09}"/>
              </a:ext>
            </a:extLst>
          </p:cNvPr>
          <p:cNvSpPr/>
          <p:nvPr/>
        </p:nvSpPr>
        <p:spPr>
          <a:xfrm>
            <a:off x="435118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0" name="四角形: メモ 39">
            <a:extLst>
              <a:ext uri="{FF2B5EF4-FFF2-40B4-BE49-F238E27FC236}">
                <a16:creationId xmlns:a16="http://schemas.microsoft.com/office/drawing/2014/main" id="{53BAC366-496F-4386-821A-8A74FC2FCA8E}"/>
              </a:ext>
            </a:extLst>
          </p:cNvPr>
          <p:cNvSpPr/>
          <p:nvPr/>
        </p:nvSpPr>
        <p:spPr>
          <a:xfrm>
            <a:off x="448373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かね</a:t>
            </a:r>
          </a:p>
        </p:txBody>
      </p:sp>
      <p:sp>
        <p:nvSpPr>
          <p:cNvPr id="41" name="四角形: メモ 40">
            <a:extLst>
              <a:ext uri="{FF2B5EF4-FFF2-40B4-BE49-F238E27FC236}">
                <a16:creationId xmlns:a16="http://schemas.microsoft.com/office/drawing/2014/main" id="{F0132520-FF0B-401A-9231-86ED0B0D7E22}"/>
              </a:ext>
            </a:extLst>
          </p:cNvPr>
          <p:cNvSpPr/>
          <p:nvPr/>
        </p:nvSpPr>
        <p:spPr>
          <a:xfrm>
            <a:off x="516703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2" name="四角形: メモ 41">
            <a:extLst>
              <a:ext uri="{FF2B5EF4-FFF2-40B4-BE49-F238E27FC236}">
                <a16:creationId xmlns:a16="http://schemas.microsoft.com/office/drawing/2014/main" id="{CF275AD3-D688-4C1A-B1A2-7F45EB6669CC}"/>
              </a:ext>
            </a:extLst>
          </p:cNvPr>
          <p:cNvSpPr/>
          <p:nvPr/>
        </p:nvSpPr>
        <p:spPr>
          <a:xfrm>
            <a:off x="53110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3" name="四角形: メモ 42">
            <a:extLst>
              <a:ext uri="{FF2B5EF4-FFF2-40B4-BE49-F238E27FC236}">
                <a16:creationId xmlns:a16="http://schemas.microsoft.com/office/drawing/2014/main" id="{940AB915-571E-4936-A8D7-1C43A387B69F}"/>
              </a:ext>
            </a:extLst>
          </p:cNvPr>
          <p:cNvSpPr/>
          <p:nvPr/>
        </p:nvSpPr>
        <p:spPr>
          <a:xfrm>
            <a:off x="5443600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4" name="四角形: メモ 43">
            <a:extLst>
              <a:ext uri="{FF2B5EF4-FFF2-40B4-BE49-F238E27FC236}">
                <a16:creationId xmlns:a16="http://schemas.microsoft.com/office/drawing/2014/main" id="{4587DAFB-0811-40D0-B50F-A276244E2871}"/>
              </a:ext>
            </a:extLst>
          </p:cNvPr>
          <p:cNvSpPr/>
          <p:nvPr/>
        </p:nvSpPr>
        <p:spPr>
          <a:xfrm>
            <a:off x="557614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5" name="四角形: メモ 44">
            <a:extLst>
              <a:ext uri="{FF2B5EF4-FFF2-40B4-BE49-F238E27FC236}">
                <a16:creationId xmlns:a16="http://schemas.microsoft.com/office/drawing/2014/main" id="{7BBE3E72-BF6D-4CE2-B503-53A7366126A4}"/>
              </a:ext>
            </a:extLst>
          </p:cNvPr>
          <p:cNvSpPr/>
          <p:nvPr/>
        </p:nvSpPr>
        <p:spPr>
          <a:xfrm>
            <a:off x="5708694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6" name="四角形: メモ 45">
            <a:extLst>
              <a:ext uri="{FF2B5EF4-FFF2-40B4-BE49-F238E27FC236}">
                <a16:creationId xmlns:a16="http://schemas.microsoft.com/office/drawing/2014/main" id="{64177B42-A0D0-43CD-890E-2DF967737286}"/>
              </a:ext>
            </a:extLst>
          </p:cNvPr>
          <p:cNvSpPr/>
          <p:nvPr/>
        </p:nvSpPr>
        <p:spPr>
          <a:xfrm>
            <a:off x="516703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7" name="四角形: メモ 46">
            <a:extLst>
              <a:ext uri="{FF2B5EF4-FFF2-40B4-BE49-F238E27FC236}">
                <a16:creationId xmlns:a16="http://schemas.microsoft.com/office/drawing/2014/main" id="{138360D7-0580-4D4C-B408-1F67D48A2303}"/>
              </a:ext>
            </a:extLst>
          </p:cNvPr>
          <p:cNvSpPr/>
          <p:nvPr/>
        </p:nvSpPr>
        <p:spPr>
          <a:xfrm>
            <a:off x="53110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8" name="四角形: メモ 47">
            <a:extLst>
              <a:ext uri="{FF2B5EF4-FFF2-40B4-BE49-F238E27FC236}">
                <a16:creationId xmlns:a16="http://schemas.microsoft.com/office/drawing/2014/main" id="{38442585-79C3-4772-8B84-57EE9119D4AF}"/>
              </a:ext>
            </a:extLst>
          </p:cNvPr>
          <p:cNvSpPr/>
          <p:nvPr/>
        </p:nvSpPr>
        <p:spPr>
          <a:xfrm>
            <a:off x="5443600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9" name="四角形: メモ 48">
            <a:extLst>
              <a:ext uri="{FF2B5EF4-FFF2-40B4-BE49-F238E27FC236}">
                <a16:creationId xmlns:a16="http://schemas.microsoft.com/office/drawing/2014/main" id="{2ECA305B-036E-4822-8B64-198DAD333B7E}"/>
              </a:ext>
            </a:extLst>
          </p:cNvPr>
          <p:cNvSpPr/>
          <p:nvPr/>
        </p:nvSpPr>
        <p:spPr>
          <a:xfrm>
            <a:off x="557614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0" name="四角形: メモ 49">
            <a:extLst>
              <a:ext uri="{FF2B5EF4-FFF2-40B4-BE49-F238E27FC236}">
                <a16:creationId xmlns:a16="http://schemas.microsoft.com/office/drawing/2014/main" id="{326F24E3-B240-47AC-8AA7-280DDB60DC8A}"/>
              </a:ext>
            </a:extLst>
          </p:cNvPr>
          <p:cNvSpPr/>
          <p:nvPr/>
        </p:nvSpPr>
        <p:spPr>
          <a:xfrm>
            <a:off x="5708694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情報</a:t>
            </a:r>
          </a:p>
        </p:txBody>
      </p:sp>
      <p:sp>
        <p:nvSpPr>
          <p:cNvPr id="51" name="四角形: メモ 50">
            <a:extLst>
              <a:ext uri="{FF2B5EF4-FFF2-40B4-BE49-F238E27FC236}">
                <a16:creationId xmlns:a16="http://schemas.microsoft.com/office/drawing/2014/main" id="{216F9415-3E3A-4D35-8555-8C9A258957FD}"/>
              </a:ext>
            </a:extLst>
          </p:cNvPr>
          <p:cNvSpPr/>
          <p:nvPr/>
        </p:nvSpPr>
        <p:spPr>
          <a:xfrm>
            <a:off x="28912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2" name="四角形: メモ 51">
            <a:extLst>
              <a:ext uri="{FF2B5EF4-FFF2-40B4-BE49-F238E27FC236}">
                <a16:creationId xmlns:a16="http://schemas.microsoft.com/office/drawing/2014/main" id="{8FD77EA6-24C8-449E-91F6-04B630B6143E}"/>
              </a:ext>
            </a:extLst>
          </p:cNvPr>
          <p:cNvSpPr/>
          <p:nvPr/>
        </p:nvSpPr>
        <p:spPr>
          <a:xfrm>
            <a:off x="43314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3" name="四角形: メモ 52">
            <a:extLst>
              <a:ext uri="{FF2B5EF4-FFF2-40B4-BE49-F238E27FC236}">
                <a16:creationId xmlns:a16="http://schemas.microsoft.com/office/drawing/2014/main" id="{D9D99254-C727-4FA3-96F4-0AAD1B3971E1}"/>
              </a:ext>
            </a:extLst>
          </p:cNvPr>
          <p:cNvSpPr/>
          <p:nvPr/>
        </p:nvSpPr>
        <p:spPr>
          <a:xfrm>
            <a:off x="56568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4" name="四角形: メモ 53">
            <a:extLst>
              <a:ext uri="{FF2B5EF4-FFF2-40B4-BE49-F238E27FC236}">
                <a16:creationId xmlns:a16="http://schemas.microsoft.com/office/drawing/2014/main" id="{874A693B-6E49-4916-8316-A791A4AF5E75}"/>
              </a:ext>
            </a:extLst>
          </p:cNvPr>
          <p:cNvSpPr/>
          <p:nvPr/>
        </p:nvSpPr>
        <p:spPr>
          <a:xfrm>
            <a:off x="69823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5" name="四角形: メモ 54">
            <a:extLst>
              <a:ext uri="{FF2B5EF4-FFF2-40B4-BE49-F238E27FC236}">
                <a16:creationId xmlns:a16="http://schemas.microsoft.com/office/drawing/2014/main" id="{6BD04EDC-545E-4416-8065-9696DBA5AB22}"/>
              </a:ext>
            </a:extLst>
          </p:cNvPr>
          <p:cNvSpPr/>
          <p:nvPr/>
        </p:nvSpPr>
        <p:spPr>
          <a:xfrm>
            <a:off x="83078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8" name="四角形: メモ 57">
            <a:extLst>
              <a:ext uri="{FF2B5EF4-FFF2-40B4-BE49-F238E27FC236}">
                <a16:creationId xmlns:a16="http://schemas.microsoft.com/office/drawing/2014/main" id="{0D8D112A-B3B7-4A79-95DC-A351AA186DF2}"/>
              </a:ext>
            </a:extLst>
          </p:cNvPr>
          <p:cNvSpPr/>
          <p:nvPr/>
        </p:nvSpPr>
        <p:spPr>
          <a:xfrm>
            <a:off x="28912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9" name="四角形: メモ 58">
            <a:extLst>
              <a:ext uri="{FF2B5EF4-FFF2-40B4-BE49-F238E27FC236}">
                <a16:creationId xmlns:a16="http://schemas.microsoft.com/office/drawing/2014/main" id="{018F8179-0F5C-4F1E-A907-5065A4D869DF}"/>
              </a:ext>
            </a:extLst>
          </p:cNvPr>
          <p:cNvSpPr/>
          <p:nvPr/>
        </p:nvSpPr>
        <p:spPr>
          <a:xfrm>
            <a:off x="43314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63" name="四角形: メモ 62">
            <a:extLst>
              <a:ext uri="{FF2B5EF4-FFF2-40B4-BE49-F238E27FC236}">
                <a16:creationId xmlns:a16="http://schemas.microsoft.com/office/drawing/2014/main" id="{0D7F1FCC-E468-4842-83F2-141086EF5AD7}"/>
              </a:ext>
            </a:extLst>
          </p:cNvPr>
          <p:cNvSpPr/>
          <p:nvPr/>
        </p:nvSpPr>
        <p:spPr>
          <a:xfrm>
            <a:off x="56568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0" name="四角形: メモ 69">
            <a:extLst>
              <a:ext uri="{FF2B5EF4-FFF2-40B4-BE49-F238E27FC236}">
                <a16:creationId xmlns:a16="http://schemas.microsoft.com/office/drawing/2014/main" id="{441E9D78-C646-4D68-807C-F89E5AA97F21}"/>
              </a:ext>
            </a:extLst>
          </p:cNvPr>
          <p:cNvSpPr/>
          <p:nvPr/>
        </p:nvSpPr>
        <p:spPr>
          <a:xfrm>
            <a:off x="69823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2" name="四角形: メモ 211">
            <a:extLst>
              <a:ext uri="{FF2B5EF4-FFF2-40B4-BE49-F238E27FC236}">
                <a16:creationId xmlns:a16="http://schemas.microsoft.com/office/drawing/2014/main" id="{A4862A40-83F5-4233-BA1F-8A379731EBE9}"/>
              </a:ext>
            </a:extLst>
          </p:cNvPr>
          <p:cNvSpPr/>
          <p:nvPr/>
        </p:nvSpPr>
        <p:spPr>
          <a:xfrm>
            <a:off x="83078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ja-JP" altLang="en-US" dirty="0"/>
              <a:t>こと</a:t>
            </a:r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F87818E8-1876-4715-B2F6-E46D2C84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26</a:t>
            </a:fld>
            <a:endParaRPr kumimoji="1" lang="ja-JP" altLang="en-US"/>
          </a:p>
        </p:txBody>
      </p:sp>
      <p:sp>
        <p:nvSpPr>
          <p:cNvPr id="57" name="四角形: メモ 56">
            <a:extLst>
              <a:ext uri="{FF2B5EF4-FFF2-40B4-BE49-F238E27FC236}">
                <a16:creationId xmlns:a16="http://schemas.microsoft.com/office/drawing/2014/main" id="{9D6C3AC1-A830-459A-8B27-1CB53B0F872A}"/>
              </a:ext>
            </a:extLst>
          </p:cNvPr>
          <p:cNvSpPr/>
          <p:nvPr/>
        </p:nvSpPr>
        <p:spPr>
          <a:xfrm>
            <a:off x="1031611" y="618482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安全なな住宅</a:t>
            </a:r>
          </a:p>
        </p:txBody>
      </p:sp>
      <p:sp>
        <p:nvSpPr>
          <p:cNvPr id="60" name="四角形: メモ 59">
            <a:extLst>
              <a:ext uri="{FF2B5EF4-FFF2-40B4-BE49-F238E27FC236}">
                <a16:creationId xmlns:a16="http://schemas.microsoft.com/office/drawing/2014/main" id="{47A76EF5-5171-4080-93F1-11BFEBA1A0A2}"/>
              </a:ext>
            </a:extLst>
          </p:cNvPr>
          <p:cNvSpPr/>
          <p:nvPr/>
        </p:nvSpPr>
        <p:spPr>
          <a:xfrm>
            <a:off x="1642610" y="659954"/>
            <a:ext cx="468000" cy="46800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住宅耐震化</a:t>
            </a:r>
          </a:p>
        </p:txBody>
      </p:sp>
      <p:sp>
        <p:nvSpPr>
          <p:cNvPr id="61" name="四角形: メモ 60">
            <a:extLst>
              <a:ext uri="{FF2B5EF4-FFF2-40B4-BE49-F238E27FC236}">
                <a16:creationId xmlns:a16="http://schemas.microsoft.com/office/drawing/2014/main" id="{39CDD9DD-BF9C-4493-9495-6AE07F0185F7}"/>
              </a:ext>
            </a:extLst>
          </p:cNvPr>
          <p:cNvSpPr/>
          <p:nvPr/>
        </p:nvSpPr>
        <p:spPr>
          <a:xfrm>
            <a:off x="2026412" y="345639"/>
            <a:ext cx="468000" cy="4680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耐震改修費用</a:t>
            </a:r>
          </a:p>
        </p:txBody>
      </p:sp>
      <p:sp>
        <p:nvSpPr>
          <p:cNvPr id="62" name="四角形: メモ 61">
            <a:extLst>
              <a:ext uri="{FF2B5EF4-FFF2-40B4-BE49-F238E27FC236}">
                <a16:creationId xmlns:a16="http://schemas.microsoft.com/office/drawing/2014/main" id="{E38E938C-594D-4848-8922-20D4F10083F3}"/>
              </a:ext>
            </a:extLst>
          </p:cNvPr>
          <p:cNvSpPr/>
          <p:nvPr/>
        </p:nvSpPr>
        <p:spPr>
          <a:xfrm>
            <a:off x="1411855" y="1008606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危険性の把握</a:t>
            </a:r>
          </a:p>
        </p:txBody>
      </p:sp>
      <p:sp>
        <p:nvSpPr>
          <p:cNvPr id="64" name="四角形: メモ 63">
            <a:extLst>
              <a:ext uri="{FF2B5EF4-FFF2-40B4-BE49-F238E27FC236}">
                <a16:creationId xmlns:a16="http://schemas.microsoft.com/office/drawing/2014/main" id="{D07C40D3-BC1F-498B-8440-1DB743DBEA34}"/>
              </a:ext>
            </a:extLst>
          </p:cNvPr>
          <p:cNvSpPr/>
          <p:nvPr/>
        </p:nvSpPr>
        <p:spPr>
          <a:xfrm>
            <a:off x="1098413" y="1420255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過去の災害情報</a:t>
            </a:r>
          </a:p>
        </p:txBody>
      </p:sp>
      <p:sp>
        <p:nvSpPr>
          <p:cNvPr id="65" name="四角形: メモ 64">
            <a:extLst>
              <a:ext uri="{FF2B5EF4-FFF2-40B4-BE49-F238E27FC236}">
                <a16:creationId xmlns:a16="http://schemas.microsoft.com/office/drawing/2014/main" id="{05C61D3D-6D54-406F-A9E1-CF8AD59B8ADC}"/>
              </a:ext>
            </a:extLst>
          </p:cNvPr>
          <p:cNvSpPr/>
          <p:nvPr/>
        </p:nvSpPr>
        <p:spPr>
          <a:xfrm>
            <a:off x="2089781" y="803970"/>
            <a:ext cx="468000" cy="468000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耐震化アドバイザー</a:t>
            </a:r>
          </a:p>
        </p:txBody>
      </p:sp>
      <p:sp>
        <p:nvSpPr>
          <p:cNvPr id="66" name="四角形: メモ 65">
            <a:extLst>
              <a:ext uri="{FF2B5EF4-FFF2-40B4-BE49-F238E27FC236}">
                <a16:creationId xmlns:a16="http://schemas.microsoft.com/office/drawing/2014/main" id="{6A7280F9-B212-4CDD-97C7-31C1EB6BC596}"/>
              </a:ext>
            </a:extLst>
          </p:cNvPr>
          <p:cNvSpPr/>
          <p:nvPr/>
        </p:nvSpPr>
        <p:spPr>
          <a:xfrm>
            <a:off x="1739343" y="1363562"/>
            <a:ext cx="468000" cy="46800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ハザードマップ</a:t>
            </a:r>
          </a:p>
        </p:txBody>
      </p:sp>
      <p:sp>
        <p:nvSpPr>
          <p:cNvPr id="67" name="四角形: メモ 66">
            <a:extLst>
              <a:ext uri="{FF2B5EF4-FFF2-40B4-BE49-F238E27FC236}">
                <a16:creationId xmlns:a16="http://schemas.microsoft.com/office/drawing/2014/main" id="{7989DF77-C7A2-474F-A2FC-AC331CC8CCED}"/>
              </a:ext>
            </a:extLst>
          </p:cNvPr>
          <p:cNvSpPr/>
          <p:nvPr/>
        </p:nvSpPr>
        <p:spPr>
          <a:xfrm>
            <a:off x="1491145" y="1719646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災害時の情報入手</a:t>
            </a:r>
          </a:p>
        </p:txBody>
      </p:sp>
      <p:sp>
        <p:nvSpPr>
          <p:cNvPr id="68" name="四角形: メモ 67">
            <a:extLst>
              <a:ext uri="{FF2B5EF4-FFF2-40B4-BE49-F238E27FC236}">
                <a16:creationId xmlns:a16="http://schemas.microsoft.com/office/drawing/2014/main" id="{F7E5A7E6-6759-4C42-A9F6-0418F6816DA4}"/>
              </a:ext>
            </a:extLst>
          </p:cNvPr>
          <p:cNvSpPr/>
          <p:nvPr/>
        </p:nvSpPr>
        <p:spPr>
          <a:xfrm>
            <a:off x="2468267" y="469244"/>
            <a:ext cx="468000" cy="4680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安定的な収入</a:t>
            </a:r>
          </a:p>
        </p:txBody>
      </p:sp>
      <p:sp>
        <p:nvSpPr>
          <p:cNvPr id="69" name="四角形: メモ 68">
            <a:extLst>
              <a:ext uri="{FF2B5EF4-FFF2-40B4-BE49-F238E27FC236}">
                <a16:creationId xmlns:a16="http://schemas.microsoft.com/office/drawing/2014/main" id="{6CA24912-B33B-4C3B-BD65-4DC877E98F50}"/>
              </a:ext>
            </a:extLst>
          </p:cNvPr>
          <p:cNvSpPr/>
          <p:nvPr/>
        </p:nvSpPr>
        <p:spPr>
          <a:xfrm>
            <a:off x="1031610" y="2367171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事前に備える</a:t>
            </a:r>
          </a:p>
        </p:txBody>
      </p:sp>
      <p:sp>
        <p:nvSpPr>
          <p:cNvPr id="71" name="四角形: メモ 70">
            <a:extLst>
              <a:ext uri="{FF2B5EF4-FFF2-40B4-BE49-F238E27FC236}">
                <a16:creationId xmlns:a16="http://schemas.microsoft.com/office/drawing/2014/main" id="{AB7E8C13-87C1-4ACE-88CD-B805E7DB4C37}"/>
              </a:ext>
            </a:extLst>
          </p:cNvPr>
          <p:cNvSpPr/>
          <p:nvPr/>
        </p:nvSpPr>
        <p:spPr>
          <a:xfrm>
            <a:off x="2040251" y="2915819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災害に対する関心</a:t>
            </a:r>
          </a:p>
        </p:txBody>
      </p:sp>
      <p:sp>
        <p:nvSpPr>
          <p:cNvPr id="72" name="四角形: メモ 71">
            <a:extLst>
              <a:ext uri="{FF2B5EF4-FFF2-40B4-BE49-F238E27FC236}">
                <a16:creationId xmlns:a16="http://schemas.microsoft.com/office/drawing/2014/main" id="{3A6FC3D3-DC76-4578-9AAD-00CD3263E9CC}"/>
              </a:ext>
            </a:extLst>
          </p:cNvPr>
          <p:cNvSpPr/>
          <p:nvPr/>
        </p:nvSpPr>
        <p:spPr>
          <a:xfrm>
            <a:off x="1236613" y="4257144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85000" lnSpcReduction="20000"/>
          </a:bodyPr>
          <a:lstStyle/>
          <a:p>
            <a:pPr algn="ctr"/>
            <a:r>
              <a:rPr lang="ja-JP" altLang="en-US" dirty="0"/>
              <a:t>見守り</a:t>
            </a:r>
          </a:p>
        </p:txBody>
      </p:sp>
      <p:sp>
        <p:nvSpPr>
          <p:cNvPr id="73" name="吹き出し: 角を丸めた四角形 72">
            <a:extLst>
              <a:ext uri="{FF2B5EF4-FFF2-40B4-BE49-F238E27FC236}">
                <a16:creationId xmlns:a16="http://schemas.microsoft.com/office/drawing/2014/main" id="{D8A65815-714E-45FF-9972-E7BD9D907C04}"/>
              </a:ext>
            </a:extLst>
          </p:cNvPr>
          <p:cNvSpPr/>
          <p:nvPr/>
        </p:nvSpPr>
        <p:spPr>
          <a:xfrm>
            <a:off x="6347121" y="4293098"/>
            <a:ext cx="2507756" cy="2476345"/>
          </a:xfrm>
          <a:prstGeom prst="wedgeRoundRectCallout">
            <a:avLst>
              <a:gd name="adj1" fmla="val -207632"/>
              <a:gd name="adj2" fmla="val -153252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・各「重要なこと」はどうしたら成立するのか、必要な要素をみんなで考え、</a:t>
            </a:r>
            <a:r>
              <a:rPr lang="en-US" altLang="ja-JP" dirty="0" err="1"/>
              <a:t>postit</a:t>
            </a:r>
            <a:r>
              <a:rPr lang="ja-JP" altLang="en-US" dirty="0"/>
              <a:t>に書き込み、貼り付けていく</a:t>
            </a:r>
          </a:p>
        </p:txBody>
      </p:sp>
      <p:sp>
        <p:nvSpPr>
          <p:cNvPr id="74" name="四角形: 角を丸くする 73">
            <a:extLst>
              <a:ext uri="{FF2B5EF4-FFF2-40B4-BE49-F238E27FC236}">
                <a16:creationId xmlns:a16="http://schemas.microsoft.com/office/drawing/2014/main" id="{5FEB9579-264B-46A8-83C3-EE704F40D2F3}"/>
              </a:ext>
            </a:extLst>
          </p:cNvPr>
          <p:cNvSpPr/>
          <p:nvPr/>
        </p:nvSpPr>
        <p:spPr>
          <a:xfrm>
            <a:off x="3625453" y="717530"/>
            <a:ext cx="2868080" cy="163031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86459C14-2DEA-4310-B3E8-A2B17744E4F0}"/>
              </a:ext>
            </a:extLst>
          </p:cNvPr>
          <p:cNvSpPr txBox="1"/>
          <p:nvPr/>
        </p:nvSpPr>
        <p:spPr>
          <a:xfrm>
            <a:off x="3696004" y="870517"/>
            <a:ext cx="2608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【</a:t>
            </a:r>
            <a:r>
              <a:rPr kumimoji="1" lang="ja-JP" altLang="en-US" dirty="0"/>
              <a:t>注意</a:t>
            </a:r>
            <a:r>
              <a:rPr kumimoji="1" lang="en-US" altLang="ja-JP" dirty="0"/>
              <a:t>】</a:t>
            </a:r>
          </a:p>
          <a:p>
            <a:r>
              <a:rPr lang="ja-JP" altLang="en-US" dirty="0"/>
              <a:t>自治体</a:t>
            </a:r>
            <a:r>
              <a:rPr kumimoji="1" lang="ja-JP" altLang="en-US" dirty="0"/>
              <a:t>職員ではなく、</a:t>
            </a:r>
            <a:endParaRPr kumimoji="1" lang="en-US" altLang="ja-JP" dirty="0"/>
          </a:p>
          <a:p>
            <a:r>
              <a:rPr kumimoji="1" lang="ja-JP" altLang="en-US" dirty="0"/>
              <a:t>住民としての立場で記載を促すこと</a:t>
            </a:r>
          </a:p>
        </p:txBody>
      </p:sp>
    </p:spTree>
    <p:extLst>
      <p:ext uri="{BB962C8B-B14F-4D97-AF65-F5344CB8AC3E}">
        <p14:creationId xmlns:p14="http://schemas.microsoft.com/office/powerpoint/2010/main" val="3758199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  <p:bldP spid="62" grpId="0" animBg="1"/>
      <p:bldP spid="64" grpId="0" animBg="1"/>
      <p:bldP spid="65" grpId="0" animBg="1"/>
      <p:bldP spid="66" grpId="0" animBg="1"/>
      <p:bldP spid="67" grpId="0" animBg="1"/>
      <p:bldP spid="6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BFE221-D67E-4727-AD61-7E64E7077EFB}"/>
              </a:ext>
            </a:extLst>
          </p:cNvPr>
          <p:cNvSpPr txBox="1"/>
          <p:nvPr/>
        </p:nvSpPr>
        <p:spPr>
          <a:xfrm>
            <a:off x="2406132" y="2459738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ワーク①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「住」と災害に関する時系列提示</a:t>
            </a:r>
            <a:endParaRPr lang="ja-JP" altLang="en-US" sz="80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8928120" cy="59400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住環境のフェーズ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建物・まち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市民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社会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135291" y="413627"/>
            <a:ext cx="7901207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491056" y="8979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01CD85B6-1AE7-4680-9035-DBB7C5593032}"/>
              </a:ext>
            </a:extLst>
          </p:cNvPr>
          <p:cNvSpPr/>
          <p:nvPr/>
        </p:nvSpPr>
        <p:spPr>
          <a:xfrm>
            <a:off x="1498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0EA2217F-B494-425C-807E-5C4BA974660B}"/>
              </a:ext>
            </a:extLst>
          </p:cNvPr>
          <p:cNvSpPr/>
          <p:nvPr/>
        </p:nvSpPr>
        <p:spPr>
          <a:xfrm>
            <a:off x="164261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35BC9089-B456-43B1-8BA8-4B5F06A9338C}"/>
              </a:ext>
            </a:extLst>
          </p:cNvPr>
          <p:cNvSpPr/>
          <p:nvPr/>
        </p:nvSpPr>
        <p:spPr>
          <a:xfrm>
            <a:off x="177515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F4893017-B22C-4B30-AAD0-0AD03D2971D0}"/>
              </a:ext>
            </a:extLst>
          </p:cNvPr>
          <p:cNvSpPr/>
          <p:nvPr/>
        </p:nvSpPr>
        <p:spPr>
          <a:xfrm>
            <a:off x="190770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31267A24-80EB-4E34-8614-754592926CD5}"/>
              </a:ext>
            </a:extLst>
          </p:cNvPr>
          <p:cNvSpPr/>
          <p:nvPr/>
        </p:nvSpPr>
        <p:spPr>
          <a:xfrm>
            <a:off x="20402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3985B030-F68B-4AC2-9291-95479329EF98}"/>
              </a:ext>
            </a:extLst>
          </p:cNvPr>
          <p:cNvSpPr/>
          <p:nvPr/>
        </p:nvSpPr>
        <p:spPr>
          <a:xfrm>
            <a:off x="1498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309E06B9-571B-42E8-8B92-7783EA3E6F84}"/>
              </a:ext>
            </a:extLst>
          </p:cNvPr>
          <p:cNvSpPr/>
          <p:nvPr/>
        </p:nvSpPr>
        <p:spPr>
          <a:xfrm>
            <a:off x="164261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55C5E7ED-C6A3-42A3-8EF0-B89A45C12F7E}"/>
              </a:ext>
            </a:extLst>
          </p:cNvPr>
          <p:cNvSpPr/>
          <p:nvPr/>
        </p:nvSpPr>
        <p:spPr>
          <a:xfrm>
            <a:off x="177515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3361AB56-477D-4559-A915-4D74114CB754}"/>
              </a:ext>
            </a:extLst>
          </p:cNvPr>
          <p:cNvSpPr/>
          <p:nvPr/>
        </p:nvSpPr>
        <p:spPr>
          <a:xfrm>
            <a:off x="190770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5B7AFE7B-0D50-49ED-9B8A-A50CAFD0E316}"/>
              </a:ext>
            </a:extLst>
          </p:cNvPr>
          <p:cNvSpPr/>
          <p:nvPr/>
        </p:nvSpPr>
        <p:spPr>
          <a:xfrm>
            <a:off x="20402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ひと</a:t>
            </a: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74773A9E-2FD0-41FA-ACB4-FC43EDFE545E}"/>
              </a:ext>
            </a:extLst>
          </p:cNvPr>
          <p:cNvSpPr/>
          <p:nvPr/>
        </p:nvSpPr>
        <p:spPr>
          <a:xfrm>
            <a:off x="271793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587ECF36-5A32-4EBA-B4CF-5B1DDA8063D8}"/>
              </a:ext>
            </a:extLst>
          </p:cNvPr>
          <p:cNvSpPr/>
          <p:nvPr/>
        </p:nvSpPr>
        <p:spPr>
          <a:xfrm>
            <a:off x="286195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8BC8E9D9-5C82-4B1D-8E8F-89EDE337D867}"/>
              </a:ext>
            </a:extLst>
          </p:cNvPr>
          <p:cNvSpPr/>
          <p:nvPr/>
        </p:nvSpPr>
        <p:spPr>
          <a:xfrm>
            <a:off x="299450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5039CA7A-15B4-40FD-90E9-DA739A65DDEE}"/>
              </a:ext>
            </a:extLst>
          </p:cNvPr>
          <p:cNvSpPr/>
          <p:nvPr/>
        </p:nvSpPr>
        <p:spPr>
          <a:xfrm>
            <a:off x="312704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5" name="四角形: メモ 24">
            <a:extLst>
              <a:ext uri="{FF2B5EF4-FFF2-40B4-BE49-F238E27FC236}">
                <a16:creationId xmlns:a16="http://schemas.microsoft.com/office/drawing/2014/main" id="{8752A8B3-58FD-4F41-B09F-196EB6EF6E3D}"/>
              </a:ext>
            </a:extLst>
          </p:cNvPr>
          <p:cNvSpPr/>
          <p:nvPr/>
        </p:nvSpPr>
        <p:spPr>
          <a:xfrm>
            <a:off x="3259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6" name="四角形: メモ 25">
            <a:extLst>
              <a:ext uri="{FF2B5EF4-FFF2-40B4-BE49-F238E27FC236}">
                <a16:creationId xmlns:a16="http://schemas.microsoft.com/office/drawing/2014/main" id="{261855F8-BD7E-4CAF-A29B-D5A9BD622D08}"/>
              </a:ext>
            </a:extLst>
          </p:cNvPr>
          <p:cNvSpPr/>
          <p:nvPr/>
        </p:nvSpPr>
        <p:spPr>
          <a:xfrm>
            <a:off x="271793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7" name="四角形: メモ 26">
            <a:extLst>
              <a:ext uri="{FF2B5EF4-FFF2-40B4-BE49-F238E27FC236}">
                <a16:creationId xmlns:a16="http://schemas.microsoft.com/office/drawing/2014/main" id="{E4926E25-74DF-4FD1-9DBF-22A5E233361A}"/>
              </a:ext>
            </a:extLst>
          </p:cNvPr>
          <p:cNvSpPr/>
          <p:nvPr/>
        </p:nvSpPr>
        <p:spPr>
          <a:xfrm>
            <a:off x="286195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8" name="四角形: メモ 27">
            <a:extLst>
              <a:ext uri="{FF2B5EF4-FFF2-40B4-BE49-F238E27FC236}">
                <a16:creationId xmlns:a16="http://schemas.microsoft.com/office/drawing/2014/main" id="{A784BDA8-9676-4AE1-A4BB-58C787F6B36A}"/>
              </a:ext>
            </a:extLst>
          </p:cNvPr>
          <p:cNvSpPr/>
          <p:nvPr/>
        </p:nvSpPr>
        <p:spPr>
          <a:xfrm>
            <a:off x="299450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9" name="四角形: メモ 28">
            <a:extLst>
              <a:ext uri="{FF2B5EF4-FFF2-40B4-BE49-F238E27FC236}">
                <a16:creationId xmlns:a16="http://schemas.microsoft.com/office/drawing/2014/main" id="{F83CD1FA-32CD-4368-9E9C-6CF470769DDF}"/>
              </a:ext>
            </a:extLst>
          </p:cNvPr>
          <p:cNvSpPr/>
          <p:nvPr/>
        </p:nvSpPr>
        <p:spPr>
          <a:xfrm>
            <a:off x="312704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0" name="四角形: メモ 29">
            <a:extLst>
              <a:ext uri="{FF2B5EF4-FFF2-40B4-BE49-F238E27FC236}">
                <a16:creationId xmlns:a16="http://schemas.microsoft.com/office/drawing/2014/main" id="{4B89612A-BA2B-4E95-8FA2-2C27B28BD3FA}"/>
              </a:ext>
            </a:extLst>
          </p:cNvPr>
          <p:cNvSpPr/>
          <p:nvPr/>
        </p:nvSpPr>
        <p:spPr>
          <a:xfrm>
            <a:off x="3259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もの</a:t>
            </a:r>
          </a:p>
        </p:txBody>
      </p:sp>
      <p:sp>
        <p:nvSpPr>
          <p:cNvPr id="31" name="四角形: メモ 30">
            <a:extLst>
              <a:ext uri="{FF2B5EF4-FFF2-40B4-BE49-F238E27FC236}">
                <a16:creationId xmlns:a16="http://schemas.microsoft.com/office/drawing/2014/main" id="{BC7D23BA-9352-4558-A8A7-2F061EFDE14D}"/>
              </a:ext>
            </a:extLst>
          </p:cNvPr>
          <p:cNvSpPr/>
          <p:nvPr/>
        </p:nvSpPr>
        <p:spPr>
          <a:xfrm>
            <a:off x="394207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2" name="四角形: メモ 31">
            <a:extLst>
              <a:ext uri="{FF2B5EF4-FFF2-40B4-BE49-F238E27FC236}">
                <a16:creationId xmlns:a16="http://schemas.microsoft.com/office/drawing/2014/main" id="{C4B41794-36C7-40D1-B785-E24C53E1A641}"/>
              </a:ext>
            </a:extLst>
          </p:cNvPr>
          <p:cNvSpPr/>
          <p:nvPr/>
        </p:nvSpPr>
        <p:spPr>
          <a:xfrm>
            <a:off x="408609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3" name="四角形: メモ 32">
            <a:extLst>
              <a:ext uri="{FF2B5EF4-FFF2-40B4-BE49-F238E27FC236}">
                <a16:creationId xmlns:a16="http://schemas.microsoft.com/office/drawing/2014/main" id="{BEB2ACCD-5D04-4173-9BD2-717F82A467E9}"/>
              </a:ext>
            </a:extLst>
          </p:cNvPr>
          <p:cNvSpPr/>
          <p:nvPr/>
        </p:nvSpPr>
        <p:spPr>
          <a:xfrm>
            <a:off x="421863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4" name="四角形: メモ 33">
            <a:extLst>
              <a:ext uri="{FF2B5EF4-FFF2-40B4-BE49-F238E27FC236}">
                <a16:creationId xmlns:a16="http://schemas.microsoft.com/office/drawing/2014/main" id="{9623EC94-869B-4C07-A133-E3ACF48E29F6}"/>
              </a:ext>
            </a:extLst>
          </p:cNvPr>
          <p:cNvSpPr/>
          <p:nvPr/>
        </p:nvSpPr>
        <p:spPr>
          <a:xfrm>
            <a:off x="435118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5" name="四角形: メモ 34">
            <a:extLst>
              <a:ext uri="{FF2B5EF4-FFF2-40B4-BE49-F238E27FC236}">
                <a16:creationId xmlns:a16="http://schemas.microsoft.com/office/drawing/2014/main" id="{C3C21E9D-A996-4041-B2EC-9780A775F0E2}"/>
              </a:ext>
            </a:extLst>
          </p:cNvPr>
          <p:cNvSpPr/>
          <p:nvPr/>
        </p:nvSpPr>
        <p:spPr>
          <a:xfrm>
            <a:off x="448373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6" name="四角形: メモ 35">
            <a:extLst>
              <a:ext uri="{FF2B5EF4-FFF2-40B4-BE49-F238E27FC236}">
                <a16:creationId xmlns:a16="http://schemas.microsoft.com/office/drawing/2014/main" id="{76103B81-F591-4B57-BA41-E4AD86D44235}"/>
              </a:ext>
            </a:extLst>
          </p:cNvPr>
          <p:cNvSpPr/>
          <p:nvPr/>
        </p:nvSpPr>
        <p:spPr>
          <a:xfrm>
            <a:off x="394207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7" name="四角形: メモ 36">
            <a:extLst>
              <a:ext uri="{FF2B5EF4-FFF2-40B4-BE49-F238E27FC236}">
                <a16:creationId xmlns:a16="http://schemas.microsoft.com/office/drawing/2014/main" id="{6E8C4AD2-2959-49C8-AE1C-E72450FB38A0}"/>
              </a:ext>
            </a:extLst>
          </p:cNvPr>
          <p:cNvSpPr/>
          <p:nvPr/>
        </p:nvSpPr>
        <p:spPr>
          <a:xfrm>
            <a:off x="408609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8" name="四角形: メモ 37">
            <a:extLst>
              <a:ext uri="{FF2B5EF4-FFF2-40B4-BE49-F238E27FC236}">
                <a16:creationId xmlns:a16="http://schemas.microsoft.com/office/drawing/2014/main" id="{312C00A2-23C4-4885-9FF2-D0EC84D0600D}"/>
              </a:ext>
            </a:extLst>
          </p:cNvPr>
          <p:cNvSpPr/>
          <p:nvPr/>
        </p:nvSpPr>
        <p:spPr>
          <a:xfrm>
            <a:off x="421863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9" name="四角形: メモ 38">
            <a:extLst>
              <a:ext uri="{FF2B5EF4-FFF2-40B4-BE49-F238E27FC236}">
                <a16:creationId xmlns:a16="http://schemas.microsoft.com/office/drawing/2014/main" id="{592ECC8A-B763-4D15-830F-FF2D5D6AAB09}"/>
              </a:ext>
            </a:extLst>
          </p:cNvPr>
          <p:cNvSpPr/>
          <p:nvPr/>
        </p:nvSpPr>
        <p:spPr>
          <a:xfrm>
            <a:off x="435118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0" name="四角形: メモ 39">
            <a:extLst>
              <a:ext uri="{FF2B5EF4-FFF2-40B4-BE49-F238E27FC236}">
                <a16:creationId xmlns:a16="http://schemas.microsoft.com/office/drawing/2014/main" id="{53BAC366-496F-4386-821A-8A74FC2FCA8E}"/>
              </a:ext>
            </a:extLst>
          </p:cNvPr>
          <p:cNvSpPr/>
          <p:nvPr/>
        </p:nvSpPr>
        <p:spPr>
          <a:xfrm>
            <a:off x="448373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かね</a:t>
            </a:r>
          </a:p>
        </p:txBody>
      </p:sp>
      <p:sp>
        <p:nvSpPr>
          <p:cNvPr id="41" name="四角形: メモ 40">
            <a:extLst>
              <a:ext uri="{FF2B5EF4-FFF2-40B4-BE49-F238E27FC236}">
                <a16:creationId xmlns:a16="http://schemas.microsoft.com/office/drawing/2014/main" id="{F0132520-FF0B-401A-9231-86ED0B0D7E22}"/>
              </a:ext>
            </a:extLst>
          </p:cNvPr>
          <p:cNvSpPr/>
          <p:nvPr/>
        </p:nvSpPr>
        <p:spPr>
          <a:xfrm>
            <a:off x="516703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2" name="四角形: メモ 41">
            <a:extLst>
              <a:ext uri="{FF2B5EF4-FFF2-40B4-BE49-F238E27FC236}">
                <a16:creationId xmlns:a16="http://schemas.microsoft.com/office/drawing/2014/main" id="{CF275AD3-D688-4C1A-B1A2-7F45EB6669CC}"/>
              </a:ext>
            </a:extLst>
          </p:cNvPr>
          <p:cNvSpPr/>
          <p:nvPr/>
        </p:nvSpPr>
        <p:spPr>
          <a:xfrm>
            <a:off x="53110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3" name="四角形: メモ 42">
            <a:extLst>
              <a:ext uri="{FF2B5EF4-FFF2-40B4-BE49-F238E27FC236}">
                <a16:creationId xmlns:a16="http://schemas.microsoft.com/office/drawing/2014/main" id="{940AB915-571E-4936-A8D7-1C43A387B69F}"/>
              </a:ext>
            </a:extLst>
          </p:cNvPr>
          <p:cNvSpPr/>
          <p:nvPr/>
        </p:nvSpPr>
        <p:spPr>
          <a:xfrm>
            <a:off x="5443600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4" name="四角形: メモ 43">
            <a:extLst>
              <a:ext uri="{FF2B5EF4-FFF2-40B4-BE49-F238E27FC236}">
                <a16:creationId xmlns:a16="http://schemas.microsoft.com/office/drawing/2014/main" id="{4587DAFB-0811-40D0-B50F-A276244E2871}"/>
              </a:ext>
            </a:extLst>
          </p:cNvPr>
          <p:cNvSpPr/>
          <p:nvPr/>
        </p:nvSpPr>
        <p:spPr>
          <a:xfrm>
            <a:off x="557614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5" name="四角形: メモ 44">
            <a:extLst>
              <a:ext uri="{FF2B5EF4-FFF2-40B4-BE49-F238E27FC236}">
                <a16:creationId xmlns:a16="http://schemas.microsoft.com/office/drawing/2014/main" id="{7BBE3E72-BF6D-4CE2-B503-53A7366126A4}"/>
              </a:ext>
            </a:extLst>
          </p:cNvPr>
          <p:cNvSpPr/>
          <p:nvPr/>
        </p:nvSpPr>
        <p:spPr>
          <a:xfrm>
            <a:off x="5708694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6" name="四角形: メモ 45">
            <a:extLst>
              <a:ext uri="{FF2B5EF4-FFF2-40B4-BE49-F238E27FC236}">
                <a16:creationId xmlns:a16="http://schemas.microsoft.com/office/drawing/2014/main" id="{64177B42-A0D0-43CD-890E-2DF967737286}"/>
              </a:ext>
            </a:extLst>
          </p:cNvPr>
          <p:cNvSpPr/>
          <p:nvPr/>
        </p:nvSpPr>
        <p:spPr>
          <a:xfrm>
            <a:off x="516703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7" name="四角形: メモ 46">
            <a:extLst>
              <a:ext uri="{FF2B5EF4-FFF2-40B4-BE49-F238E27FC236}">
                <a16:creationId xmlns:a16="http://schemas.microsoft.com/office/drawing/2014/main" id="{138360D7-0580-4D4C-B408-1F67D48A2303}"/>
              </a:ext>
            </a:extLst>
          </p:cNvPr>
          <p:cNvSpPr/>
          <p:nvPr/>
        </p:nvSpPr>
        <p:spPr>
          <a:xfrm>
            <a:off x="53110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8" name="四角形: メモ 47">
            <a:extLst>
              <a:ext uri="{FF2B5EF4-FFF2-40B4-BE49-F238E27FC236}">
                <a16:creationId xmlns:a16="http://schemas.microsoft.com/office/drawing/2014/main" id="{38442585-79C3-4772-8B84-57EE9119D4AF}"/>
              </a:ext>
            </a:extLst>
          </p:cNvPr>
          <p:cNvSpPr/>
          <p:nvPr/>
        </p:nvSpPr>
        <p:spPr>
          <a:xfrm>
            <a:off x="5443600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9" name="四角形: メモ 48">
            <a:extLst>
              <a:ext uri="{FF2B5EF4-FFF2-40B4-BE49-F238E27FC236}">
                <a16:creationId xmlns:a16="http://schemas.microsoft.com/office/drawing/2014/main" id="{2ECA305B-036E-4822-8B64-198DAD333B7E}"/>
              </a:ext>
            </a:extLst>
          </p:cNvPr>
          <p:cNvSpPr/>
          <p:nvPr/>
        </p:nvSpPr>
        <p:spPr>
          <a:xfrm>
            <a:off x="557614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0" name="四角形: メモ 49">
            <a:extLst>
              <a:ext uri="{FF2B5EF4-FFF2-40B4-BE49-F238E27FC236}">
                <a16:creationId xmlns:a16="http://schemas.microsoft.com/office/drawing/2014/main" id="{326F24E3-B240-47AC-8AA7-280DDB60DC8A}"/>
              </a:ext>
            </a:extLst>
          </p:cNvPr>
          <p:cNvSpPr/>
          <p:nvPr/>
        </p:nvSpPr>
        <p:spPr>
          <a:xfrm>
            <a:off x="5708694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情報</a:t>
            </a:r>
          </a:p>
        </p:txBody>
      </p:sp>
      <p:sp>
        <p:nvSpPr>
          <p:cNvPr id="51" name="四角形: メモ 50">
            <a:extLst>
              <a:ext uri="{FF2B5EF4-FFF2-40B4-BE49-F238E27FC236}">
                <a16:creationId xmlns:a16="http://schemas.microsoft.com/office/drawing/2014/main" id="{216F9415-3E3A-4D35-8555-8C9A258957FD}"/>
              </a:ext>
            </a:extLst>
          </p:cNvPr>
          <p:cNvSpPr/>
          <p:nvPr/>
        </p:nvSpPr>
        <p:spPr>
          <a:xfrm>
            <a:off x="28912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2" name="四角形: メモ 51">
            <a:extLst>
              <a:ext uri="{FF2B5EF4-FFF2-40B4-BE49-F238E27FC236}">
                <a16:creationId xmlns:a16="http://schemas.microsoft.com/office/drawing/2014/main" id="{8FD77EA6-24C8-449E-91F6-04B630B6143E}"/>
              </a:ext>
            </a:extLst>
          </p:cNvPr>
          <p:cNvSpPr/>
          <p:nvPr/>
        </p:nvSpPr>
        <p:spPr>
          <a:xfrm>
            <a:off x="43314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3" name="四角形: メモ 52">
            <a:extLst>
              <a:ext uri="{FF2B5EF4-FFF2-40B4-BE49-F238E27FC236}">
                <a16:creationId xmlns:a16="http://schemas.microsoft.com/office/drawing/2014/main" id="{D9D99254-C727-4FA3-96F4-0AAD1B3971E1}"/>
              </a:ext>
            </a:extLst>
          </p:cNvPr>
          <p:cNvSpPr/>
          <p:nvPr/>
        </p:nvSpPr>
        <p:spPr>
          <a:xfrm>
            <a:off x="56568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4" name="四角形: メモ 53">
            <a:extLst>
              <a:ext uri="{FF2B5EF4-FFF2-40B4-BE49-F238E27FC236}">
                <a16:creationId xmlns:a16="http://schemas.microsoft.com/office/drawing/2014/main" id="{874A693B-6E49-4916-8316-A791A4AF5E75}"/>
              </a:ext>
            </a:extLst>
          </p:cNvPr>
          <p:cNvSpPr/>
          <p:nvPr/>
        </p:nvSpPr>
        <p:spPr>
          <a:xfrm>
            <a:off x="69823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5" name="四角形: メモ 54">
            <a:extLst>
              <a:ext uri="{FF2B5EF4-FFF2-40B4-BE49-F238E27FC236}">
                <a16:creationId xmlns:a16="http://schemas.microsoft.com/office/drawing/2014/main" id="{6BD04EDC-545E-4416-8065-9696DBA5AB22}"/>
              </a:ext>
            </a:extLst>
          </p:cNvPr>
          <p:cNvSpPr/>
          <p:nvPr/>
        </p:nvSpPr>
        <p:spPr>
          <a:xfrm>
            <a:off x="83078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8" name="四角形: メモ 57">
            <a:extLst>
              <a:ext uri="{FF2B5EF4-FFF2-40B4-BE49-F238E27FC236}">
                <a16:creationId xmlns:a16="http://schemas.microsoft.com/office/drawing/2014/main" id="{0D8D112A-B3B7-4A79-95DC-A351AA186DF2}"/>
              </a:ext>
            </a:extLst>
          </p:cNvPr>
          <p:cNvSpPr/>
          <p:nvPr/>
        </p:nvSpPr>
        <p:spPr>
          <a:xfrm>
            <a:off x="28912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9" name="四角形: メモ 58">
            <a:extLst>
              <a:ext uri="{FF2B5EF4-FFF2-40B4-BE49-F238E27FC236}">
                <a16:creationId xmlns:a16="http://schemas.microsoft.com/office/drawing/2014/main" id="{018F8179-0F5C-4F1E-A907-5065A4D869DF}"/>
              </a:ext>
            </a:extLst>
          </p:cNvPr>
          <p:cNvSpPr/>
          <p:nvPr/>
        </p:nvSpPr>
        <p:spPr>
          <a:xfrm>
            <a:off x="43314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63" name="四角形: メモ 62">
            <a:extLst>
              <a:ext uri="{FF2B5EF4-FFF2-40B4-BE49-F238E27FC236}">
                <a16:creationId xmlns:a16="http://schemas.microsoft.com/office/drawing/2014/main" id="{0D7F1FCC-E468-4842-83F2-141086EF5AD7}"/>
              </a:ext>
            </a:extLst>
          </p:cNvPr>
          <p:cNvSpPr/>
          <p:nvPr/>
        </p:nvSpPr>
        <p:spPr>
          <a:xfrm>
            <a:off x="56568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0" name="四角形: メモ 69">
            <a:extLst>
              <a:ext uri="{FF2B5EF4-FFF2-40B4-BE49-F238E27FC236}">
                <a16:creationId xmlns:a16="http://schemas.microsoft.com/office/drawing/2014/main" id="{441E9D78-C646-4D68-807C-F89E5AA97F21}"/>
              </a:ext>
            </a:extLst>
          </p:cNvPr>
          <p:cNvSpPr/>
          <p:nvPr/>
        </p:nvSpPr>
        <p:spPr>
          <a:xfrm>
            <a:off x="69823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2" name="四角形: メモ 211">
            <a:extLst>
              <a:ext uri="{FF2B5EF4-FFF2-40B4-BE49-F238E27FC236}">
                <a16:creationId xmlns:a16="http://schemas.microsoft.com/office/drawing/2014/main" id="{A4862A40-83F5-4233-BA1F-8A379731EBE9}"/>
              </a:ext>
            </a:extLst>
          </p:cNvPr>
          <p:cNvSpPr/>
          <p:nvPr/>
        </p:nvSpPr>
        <p:spPr>
          <a:xfrm>
            <a:off x="83078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ja-JP" altLang="en-US" dirty="0"/>
              <a:t>こと</a:t>
            </a:r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F87818E8-1876-4715-B2F6-E46D2C84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27</a:t>
            </a:fld>
            <a:endParaRPr kumimoji="1" lang="ja-JP" altLang="en-US"/>
          </a:p>
        </p:txBody>
      </p:sp>
      <p:sp>
        <p:nvSpPr>
          <p:cNvPr id="57" name="四角形: メモ 56">
            <a:extLst>
              <a:ext uri="{FF2B5EF4-FFF2-40B4-BE49-F238E27FC236}">
                <a16:creationId xmlns:a16="http://schemas.microsoft.com/office/drawing/2014/main" id="{51873D43-6DFF-4E85-8365-25B785AA5880}"/>
              </a:ext>
            </a:extLst>
          </p:cNvPr>
          <p:cNvSpPr/>
          <p:nvPr/>
        </p:nvSpPr>
        <p:spPr>
          <a:xfrm>
            <a:off x="1031611" y="618482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安全なな住宅</a:t>
            </a:r>
          </a:p>
        </p:txBody>
      </p:sp>
      <p:sp>
        <p:nvSpPr>
          <p:cNvPr id="60" name="四角形: メモ 59">
            <a:extLst>
              <a:ext uri="{FF2B5EF4-FFF2-40B4-BE49-F238E27FC236}">
                <a16:creationId xmlns:a16="http://schemas.microsoft.com/office/drawing/2014/main" id="{1B4B9B53-7151-4856-81CD-28927725AE72}"/>
              </a:ext>
            </a:extLst>
          </p:cNvPr>
          <p:cNvSpPr/>
          <p:nvPr/>
        </p:nvSpPr>
        <p:spPr>
          <a:xfrm>
            <a:off x="1642610" y="659954"/>
            <a:ext cx="468000" cy="46800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住宅耐震化</a:t>
            </a:r>
          </a:p>
        </p:txBody>
      </p:sp>
      <p:sp>
        <p:nvSpPr>
          <p:cNvPr id="61" name="四角形: メモ 60">
            <a:extLst>
              <a:ext uri="{FF2B5EF4-FFF2-40B4-BE49-F238E27FC236}">
                <a16:creationId xmlns:a16="http://schemas.microsoft.com/office/drawing/2014/main" id="{0731CEA7-2DB7-4A11-B282-36C506359E99}"/>
              </a:ext>
            </a:extLst>
          </p:cNvPr>
          <p:cNvSpPr/>
          <p:nvPr/>
        </p:nvSpPr>
        <p:spPr>
          <a:xfrm>
            <a:off x="2026412" y="345639"/>
            <a:ext cx="468000" cy="4680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耐震改修費用</a:t>
            </a:r>
          </a:p>
        </p:txBody>
      </p:sp>
      <p:sp>
        <p:nvSpPr>
          <p:cNvPr id="62" name="四角形: メモ 61">
            <a:extLst>
              <a:ext uri="{FF2B5EF4-FFF2-40B4-BE49-F238E27FC236}">
                <a16:creationId xmlns:a16="http://schemas.microsoft.com/office/drawing/2014/main" id="{EC268C67-28F7-4BEE-BA14-C5A5BB5A5777}"/>
              </a:ext>
            </a:extLst>
          </p:cNvPr>
          <p:cNvSpPr/>
          <p:nvPr/>
        </p:nvSpPr>
        <p:spPr>
          <a:xfrm>
            <a:off x="1411855" y="1008606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危険性の把握</a:t>
            </a:r>
          </a:p>
        </p:txBody>
      </p:sp>
      <p:sp>
        <p:nvSpPr>
          <p:cNvPr id="64" name="四角形: メモ 63">
            <a:extLst>
              <a:ext uri="{FF2B5EF4-FFF2-40B4-BE49-F238E27FC236}">
                <a16:creationId xmlns:a16="http://schemas.microsoft.com/office/drawing/2014/main" id="{287409F4-256F-4112-99E6-676A108470C1}"/>
              </a:ext>
            </a:extLst>
          </p:cNvPr>
          <p:cNvSpPr/>
          <p:nvPr/>
        </p:nvSpPr>
        <p:spPr>
          <a:xfrm>
            <a:off x="1098413" y="1420255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過去の災害情報</a:t>
            </a:r>
          </a:p>
        </p:txBody>
      </p:sp>
      <p:sp>
        <p:nvSpPr>
          <p:cNvPr id="65" name="四角形: メモ 64">
            <a:extLst>
              <a:ext uri="{FF2B5EF4-FFF2-40B4-BE49-F238E27FC236}">
                <a16:creationId xmlns:a16="http://schemas.microsoft.com/office/drawing/2014/main" id="{36E4BEC5-FAAF-4460-972B-30EE3053F234}"/>
              </a:ext>
            </a:extLst>
          </p:cNvPr>
          <p:cNvSpPr/>
          <p:nvPr/>
        </p:nvSpPr>
        <p:spPr>
          <a:xfrm>
            <a:off x="2089781" y="803970"/>
            <a:ext cx="468000" cy="468000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耐震化アドバイザー</a:t>
            </a:r>
          </a:p>
        </p:txBody>
      </p:sp>
      <p:sp>
        <p:nvSpPr>
          <p:cNvPr id="66" name="四角形: メモ 65">
            <a:extLst>
              <a:ext uri="{FF2B5EF4-FFF2-40B4-BE49-F238E27FC236}">
                <a16:creationId xmlns:a16="http://schemas.microsoft.com/office/drawing/2014/main" id="{B14F4E1D-8EA8-4DB6-BF4B-0AD97C68267D}"/>
              </a:ext>
            </a:extLst>
          </p:cNvPr>
          <p:cNvSpPr/>
          <p:nvPr/>
        </p:nvSpPr>
        <p:spPr>
          <a:xfrm>
            <a:off x="1739343" y="1363562"/>
            <a:ext cx="468000" cy="46800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ハザードマップ</a:t>
            </a:r>
          </a:p>
        </p:txBody>
      </p:sp>
      <p:sp>
        <p:nvSpPr>
          <p:cNvPr id="67" name="四角形: メモ 66">
            <a:extLst>
              <a:ext uri="{FF2B5EF4-FFF2-40B4-BE49-F238E27FC236}">
                <a16:creationId xmlns:a16="http://schemas.microsoft.com/office/drawing/2014/main" id="{AAE5294B-D361-4D07-8305-970BD6055601}"/>
              </a:ext>
            </a:extLst>
          </p:cNvPr>
          <p:cNvSpPr/>
          <p:nvPr/>
        </p:nvSpPr>
        <p:spPr>
          <a:xfrm>
            <a:off x="1491145" y="1719646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災害時の情報入手</a:t>
            </a:r>
          </a:p>
        </p:txBody>
      </p:sp>
      <p:sp>
        <p:nvSpPr>
          <p:cNvPr id="68" name="四角形: メモ 67">
            <a:extLst>
              <a:ext uri="{FF2B5EF4-FFF2-40B4-BE49-F238E27FC236}">
                <a16:creationId xmlns:a16="http://schemas.microsoft.com/office/drawing/2014/main" id="{3D98E2B3-3EF1-425B-ABF1-55E1094B316B}"/>
              </a:ext>
            </a:extLst>
          </p:cNvPr>
          <p:cNvSpPr/>
          <p:nvPr/>
        </p:nvSpPr>
        <p:spPr>
          <a:xfrm>
            <a:off x="3795408" y="642837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安全な避難空間</a:t>
            </a:r>
          </a:p>
        </p:txBody>
      </p:sp>
      <p:sp>
        <p:nvSpPr>
          <p:cNvPr id="69" name="四角形: メモ 68">
            <a:extLst>
              <a:ext uri="{FF2B5EF4-FFF2-40B4-BE49-F238E27FC236}">
                <a16:creationId xmlns:a16="http://schemas.microsoft.com/office/drawing/2014/main" id="{F650D55C-927A-4C47-A337-A3EA6FAD1A7C}"/>
              </a:ext>
            </a:extLst>
          </p:cNvPr>
          <p:cNvSpPr/>
          <p:nvPr/>
        </p:nvSpPr>
        <p:spPr>
          <a:xfrm>
            <a:off x="3828638" y="2492896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70000" lnSpcReduction="20000"/>
          </a:bodyPr>
          <a:lstStyle/>
          <a:p>
            <a:pPr algn="ctr"/>
            <a:r>
              <a:rPr lang="ja-JP" altLang="en-US" dirty="0"/>
              <a:t>健康を保つ</a:t>
            </a:r>
          </a:p>
        </p:txBody>
      </p:sp>
      <p:sp>
        <p:nvSpPr>
          <p:cNvPr id="71" name="四角形: メモ 70">
            <a:extLst>
              <a:ext uri="{FF2B5EF4-FFF2-40B4-BE49-F238E27FC236}">
                <a16:creationId xmlns:a16="http://schemas.microsoft.com/office/drawing/2014/main" id="{935609A3-319A-40E8-B26D-C133E20E63FB}"/>
              </a:ext>
            </a:extLst>
          </p:cNvPr>
          <p:cNvSpPr/>
          <p:nvPr/>
        </p:nvSpPr>
        <p:spPr>
          <a:xfrm>
            <a:off x="2468267" y="469244"/>
            <a:ext cx="468000" cy="4680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安定的な収入</a:t>
            </a:r>
          </a:p>
        </p:txBody>
      </p:sp>
      <p:sp>
        <p:nvSpPr>
          <p:cNvPr id="72" name="四角形: メモ 71">
            <a:extLst>
              <a:ext uri="{FF2B5EF4-FFF2-40B4-BE49-F238E27FC236}">
                <a16:creationId xmlns:a16="http://schemas.microsoft.com/office/drawing/2014/main" id="{84193731-3AEA-4E10-8ADB-5E2A9737D503}"/>
              </a:ext>
            </a:extLst>
          </p:cNvPr>
          <p:cNvSpPr/>
          <p:nvPr/>
        </p:nvSpPr>
        <p:spPr>
          <a:xfrm>
            <a:off x="1031610" y="2367171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事前に備える</a:t>
            </a:r>
          </a:p>
        </p:txBody>
      </p:sp>
      <p:sp>
        <p:nvSpPr>
          <p:cNvPr id="73" name="四角形: メモ 72">
            <a:extLst>
              <a:ext uri="{FF2B5EF4-FFF2-40B4-BE49-F238E27FC236}">
                <a16:creationId xmlns:a16="http://schemas.microsoft.com/office/drawing/2014/main" id="{9937D1BE-E051-47B1-8375-7E61F38C8849}"/>
              </a:ext>
            </a:extLst>
          </p:cNvPr>
          <p:cNvSpPr/>
          <p:nvPr/>
        </p:nvSpPr>
        <p:spPr>
          <a:xfrm>
            <a:off x="3849001" y="4257144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治安が守られる</a:t>
            </a:r>
          </a:p>
        </p:txBody>
      </p:sp>
      <p:sp>
        <p:nvSpPr>
          <p:cNvPr id="74" name="四角形: メモ 73">
            <a:extLst>
              <a:ext uri="{FF2B5EF4-FFF2-40B4-BE49-F238E27FC236}">
                <a16:creationId xmlns:a16="http://schemas.microsoft.com/office/drawing/2014/main" id="{D75D17E4-365C-4241-80A2-C0F58283AA8D}"/>
              </a:ext>
            </a:extLst>
          </p:cNvPr>
          <p:cNvSpPr/>
          <p:nvPr/>
        </p:nvSpPr>
        <p:spPr>
          <a:xfrm>
            <a:off x="2040251" y="2915819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災害に対する関心</a:t>
            </a:r>
          </a:p>
        </p:txBody>
      </p:sp>
      <p:sp>
        <p:nvSpPr>
          <p:cNvPr id="75" name="四角形: メモ 74">
            <a:extLst>
              <a:ext uri="{FF2B5EF4-FFF2-40B4-BE49-F238E27FC236}">
                <a16:creationId xmlns:a16="http://schemas.microsoft.com/office/drawing/2014/main" id="{AC0D4A51-D122-41C3-A9CF-9036E976C0F6}"/>
              </a:ext>
            </a:extLst>
          </p:cNvPr>
          <p:cNvSpPr/>
          <p:nvPr/>
        </p:nvSpPr>
        <p:spPr>
          <a:xfrm>
            <a:off x="1236613" y="4257144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85000" lnSpcReduction="20000"/>
          </a:bodyPr>
          <a:lstStyle/>
          <a:p>
            <a:pPr algn="ctr"/>
            <a:r>
              <a:rPr lang="ja-JP" altLang="en-US" dirty="0"/>
              <a:t>見守り</a:t>
            </a:r>
          </a:p>
        </p:txBody>
      </p:sp>
      <p:sp>
        <p:nvSpPr>
          <p:cNvPr id="76" name="吹き出し: 角を丸めた四角形 75">
            <a:extLst>
              <a:ext uri="{FF2B5EF4-FFF2-40B4-BE49-F238E27FC236}">
                <a16:creationId xmlns:a16="http://schemas.microsoft.com/office/drawing/2014/main" id="{4EA94A0B-85C3-461F-AD2B-37B755353F10}"/>
              </a:ext>
            </a:extLst>
          </p:cNvPr>
          <p:cNvSpPr/>
          <p:nvPr/>
        </p:nvSpPr>
        <p:spPr>
          <a:xfrm>
            <a:off x="6347121" y="4293098"/>
            <a:ext cx="2507756" cy="2476345"/>
          </a:xfrm>
          <a:prstGeom prst="wedgeRoundRectCallout">
            <a:avLst>
              <a:gd name="adj1" fmla="val -127724"/>
              <a:gd name="adj2" fmla="val -103494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・「重要なこと」とそのための「要素」をフェーズごとに示す</a:t>
            </a:r>
          </a:p>
        </p:txBody>
      </p:sp>
    </p:spTree>
    <p:extLst>
      <p:ext uri="{BB962C8B-B14F-4D97-AF65-F5344CB8AC3E}">
        <p14:creationId xmlns:p14="http://schemas.microsoft.com/office/powerpoint/2010/main" val="114186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7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2940D-017D-40D3-AB74-F82FE6520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ワークショップの方法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40F3F18-5747-44BB-BCD9-01C3C8B26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28</a:t>
            </a:fld>
            <a:endParaRPr kumimoji="1" lang="ja-JP" altLang="en-US"/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49D4D883-B6B1-4B23-987B-89DD90438736}"/>
              </a:ext>
            </a:extLst>
          </p:cNvPr>
          <p:cNvSpPr txBox="1">
            <a:spLocks/>
          </p:cNvSpPr>
          <p:nvPr/>
        </p:nvSpPr>
        <p:spPr>
          <a:xfrm>
            <a:off x="179512" y="1697353"/>
            <a:ext cx="8229600" cy="20196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③</a:t>
            </a:r>
            <a:r>
              <a:rPr lang="en-US" altLang="ja-JP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『</a:t>
            </a: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健康で文化的な暮らし</a:t>
            </a:r>
            <a:r>
              <a:rPr lang="en-US" altLang="ja-JP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』</a:t>
            </a:r>
          </a:p>
          <a:p>
            <a:pPr marL="457200" lvl="1" indent="0">
              <a:buNone/>
            </a:pP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『</a:t>
            </a: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生き延びる避難</a:t>
            </a:r>
            <a:r>
              <a:rPr lang="en-US" altLang="ja-JP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』</a:t>
            </a:r>
          </a:p>
          <a:p>
            <a:pPr marL="457200" lvl="1" indent="0">
              <a:buNone/>
            </a:pP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『</a:t>
            </a: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暮らしの再建に向けた生活の確保</a:t>
            </a:r>
            <a:r>
              <a:rPr lang="en-US" altLang="ja-JP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』</a:t>
            </a:r>
            <a:endParaRPr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1653706C-0986-4A11-AFEB-51F6517066EC}"/>
              </a:ext>
            </a:extLst>
          </p:cNvPr>
          <p:cNvSpPr txBox="1">
            <a:spLocks/>
          </p:cNvSpPr>
          <p:nvPr/>
        </p:nvSpPr>
        <p:spPr>
          <a:xfrm>
            <a:off x="551440" y="3650889"/>
            <a:ext cx="8229600" cy="12862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全フェーズが終了したら短い休憩をとります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5AEA5A05-6CCD-4321-8EC5-E90E7EFF1C6A}"/>
              </a:ext>
            </a:extLst>
          </p:cNvPr>
          <p:cNvSpPr/>
          <p:nvPr/>
        </p:nvSpPr>
        <p:spPr>
          <a:xfrm>
            <a:off x="302840" y="4941168"/>
            <a:ext cx="8383960" cy="1512725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84D5E38-6910-4283-A83F-5D11E00F446F}"/>
              </a:ext>
            </a:extLst>
          </p:cNvPr>
          <p:cNvSpPr txBox="1"/>
          <p:nvPr/>
        </p:nvSpPr>
        <p:spPr>
          <a:xfrm>
            <a:off x="555319" y="5364693"/>
            <a:ext cx="810589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・参加者には他グループのシートを参考に確認することを促す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・運営者は、ワーク１のシートを撮影しておくことが望ましい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・撮影が終了したら、テーブルファシリテーターはワーク②シートを準備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67000BC-9BC5-4448-A575-DB541AA4BA25}"/>
              </a:ext>
            </a:extLst>
          </p:cNvPr>
          <p:cNvSpPr txBox="1"/>
          <p:nvPr/>
        </p:nvSpPr>
        <p:spPr>
          <a:xfrm>
            <a:off x="521338" y="5070141"/>
            <a:ext cx="73636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注意</a:t>
            </a: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</p:txBody>
      </p:sp>
    </p:spTree>
    <p:extLst>
      <p:ext uri="{BB962C8B-B14F-4D97-AF65-F5344CB8AC3E}">
        <p14:creationId xmlns:p14="http://schemas.microsoft.com/office/powerpoint/2010/main" val="2679552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2940D-017D-40D3-AB74-F82FE6520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600" dirty="0"/>
              <a:t>休　憩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1873FA8-D165-44DB-9776-2082E4E5A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29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BCF3574-69B0-41EA-94B9-E107717131DE}"/>
              </a:ext>
            </a:extLst>
          </p:cNvPr>
          <p:cNvSpPr txBox="1"/>
          <p:nvPr/>
        </p:nvSpPr>
        <p:spPr>
          <a:xfrm>
            <a:off x="611560" y="3433936"/>
            <a:ext cx="822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/>
              <a:t>〇時〇分まで</a:t>
            </a:r>
            <a:endParaRPr kumimoji="1" lang="ja-JP" altLang="en-US" sz="9600" dirty="0"/>
          </a:p>
        </p:txBody>
      </p:sp>
    </p:spTree>
    <p:extLst>
      <p:ext uri="{BB962C8B-B14F-4D97-AF65-F5344CB8AC3E}">
        <p14:creationId xmlns:p14="http://schemas.microsoft.com/office/powerpoint/2010/main" val="2995493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2940D-017D-40D3-AB74-F82FE6520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ワークショップの方法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6ADFEA-2237-40A9-84E1-21671F6DD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52536" y="1401940"/>
            <a:ext cx="8229600" cy="532654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《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運営側の役割</a:t>
            </a: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》</a:t>
            </a:r>
          </a:p>
          <a:p>
            <a:pPr lvl="2"/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40F3F18-5747-44BB-BCD9-01C3C8B26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452878D-6522-4394-8A08-3EDDD172D00D}"/>
              </a:ext>
            </a:extLst>
          </p:cNvPr>
          <p:cNvSpPr txBox="1"/>
          <p:nvPr/>
        </p:nvSpPr>
        <p:spPr>
          <a:xfrm>
            <a:off x="457200" y="2060848"/>
            <a:ext cx="901134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・全体のファシリテーター　　　　　　　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：１名</a:t>
            </a: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・テーブルファシリテーター　　　　　　：各グループ１名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実施当日までに内容や役割を説明しておく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・総括者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参加者の役職と同等以上が望ましい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1C8D872C-9E58-4EC8-A33B-759B76336B8A}"/>
              </a:ext>
            </a:extLst>
          </p:cNvPr>
          <p:cNvSpPr txBox="1">
            <a:spLocks/>
          </p:cNvSpPr>
          <p:nvPr/>
        </p:nvSpPr>
        <p:spPr>
          <a:xfrm>
            <a:off x="-274242" y="4860444"/>
            <a:ext cx="8229600" cy="5326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《</a:t>
            </a: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各テーブルの人数と構成</a:t>
            </a:r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》</a:t>
            </a:r>
          </a:p>
          <a:p>
            <a:pPr lvl="2"/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169C057-93E5-4DA0-B628-68DB46659881}"/>
              </a:ext>
            </a:extLst>
          </p:cNvPr>
          <p:cNvSpPr txBox="1"/>
          <p:nvPr/>
        </p:nvSpPr>
        <p:spPr>
          <a:xfrm>
            <a:off x="439148" y="5584899"/>
            <a:ext cx="8436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・１テーブルは６～８名程度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0C76C21-CA26-4A7D-9BA8-0CB43FC0C7A0}"/>
              </a:ext>
            </a:extLst>
          </p:cNvPr>
          <p:cNvSpPr txBox="1"/>
          <p:nvPr/>
        </p:nvSpPr>
        <p:spPr>
          <a:xfrm>
            <a:off x="439147" y="5996554"/>
            <a:ext cx="8436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・他部局で実施する場合は、男女や部局などが偏らないことが望ましい</a:t>
            </a:r>
          </a:p>
        </p:txBody>
      </p:sp>
    </p:spTree>
    <p:extLst>
      <p:ext uri="{BB962C8B-B14F-4D97-AF65-F5344CB8AC3E}">
        <p14:creationId xmlns:p14="http://schemas.microsoft.com/office/powerpoint/2010/main" val="3254919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2940D-017D-40D3-AB74-F82FE6520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ワークショップの方法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6ADFEA-2237-40A9-84E1-21671F6DD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4888" y="2861110"/>
            <a:ext cx="8229600" cy="1286211"/>
          </a:xfrm>
        </p:spPr>
        <p:txBody>
          <a:bodyPr>
            <a:normAutofit/>
          </a:bodyPr>
          <a:lstStyle/>
          <a:p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</a:t>
            </a:r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：各要素と関連部署の関係整理</a:t>
            </a:r>
            <a:endParaRPr lang="en-US" altLang="ja-JP" sz="2800" dirty="0"/>
          </a:p>
          <a:p>
            <a:pPr marL="914400" lvl="2" indent="0">
              <a:buNone/>
            </a:pPr>
            <a:endParaRPr kumimoji="1"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40F3F18-5747-44BB-BCD9-01C3C8B26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30</a:t>
            </a:fld>
            <a:endParaRPr kumimoji="1" lang="ja-JP" altLang="en-US"/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49D4D883-B6B1-4B23-987B-89DD90438736}"/>
              </a:ext>
            </a:extLst>
          </p:cNvPr>
          <p:cNvSpPr txBox="1">
            <a:spLocks/>
          </p:cNvSpPr>
          <p:nvPr/>
        </p:nvSpPr>
        <p:spPr>
          <a:xfrm>
            <a:off x="179512" y="1697353"/>
            <a:ext cx="8229600" cy="12862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④次ページ以降のスライドを使用し</a:t>
            </a:r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1653706C-0986-4A11-AFEB-51F6517066EC}"/>
              </a:ext>
            </a:extLst>
          </p:cNvPr>
          <p:cNvSpPr txBox="1">
            <a:spLocks/>
          </p:cNvSpPr>
          <p:nvPr/>
        </p:nvSpPr>
        <p:spPr>
          <a:xfrm>
            <a:off x="611560" y="3906384"/>
            <a:ext cx="8229600" cy="12862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を開始します</a:t>
            </a:r>
          </a:p>
        </p:txBody>
      </p:sp>
    </p:spTree>
    <p:extLst>
      <p:ext uri="{BB962C8B-B14F-4D97-AF65-F5344CB8AC3E}">
        <p14:creationId xmlns:p14="http://schemas.microsoft.com/office/powerpoint/2010/main" val="1448003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12D12E3-6BCD-4017-A5E7-03F55779CD6E}"/>
              </a:ext>
            </a:extLst>
          </p:cNvPr>
          <p:cNvSpPr/>
          <p:nvPr/>
        </p:nvSpPr>
        <p:spPr>
          <a:xfrm>
            <a:off x="3024540" y="90916"/>
            <a:ext cx="5613198" cy="64807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ワーク②</a:t>
            </a:r>
          </a:p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各要素と関連部署の関係整理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05EB07C7-B07B-4ED6-A11D-5A449EE7E9C4}"/>
              </a:ext>
            </a:extLst>
          </p:cNvPr>
          <p:cNvSpPr/>
          <p:nvPr/>
        </p:nvSpPr>
        <p:spPr>
          <a:xfrm>
            <a:off x="206626" y="90917"/>
            <a:ext cx="649460" cy="321671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Rtl" rtlCol="0" anchor="ctr"/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演習のステップ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7B76AC8-ABA0-4A70-AD7E-7FDC7495405C}"/>
              </a:ext>
            </a:extLst>
          </p:cNvPr>
          <p:cNvSpPr/>
          <p:nvPr/>
        </p:nvSpPr>
        <p:spPr>
          <a:xfrm>
            <a:off x="206626" y="3434305"/>
            <a:ext cx="649460" cy="274138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Rtl" rtlCol="0" anchor="ctr"/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作業内容</a:t>
            </a:r>
          </a:p>
        </p:txBody>
      </p:sp>
      <p:sp>
        <p:nvSpPr>
          <p:cNvPr id="31" name="右矢印 17">
            <a:extLst>
              <a:ext uri="{FF2B5EF4-FFF2-40B4-BE49-F238E27FC236}">
                <a16:creationId xmlns:a16="http://schemas.microsoft.com/office/drawing/2014/main" id="{FBF36E12-C068-487F-B1AE-8B09678845BC}"/>
              </a:ext>
            </a:extLst>
          </p:cNvPr>
          <p:cNvSpPr/>
          <p:nvPr/>
        </p:nvSpPr>
        <p:spPr>
          <a:xfrm>
            <a:off x="8512282" y="118864"/>
            <a:ext cx="360040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11E7032-C3E2-4D41-86B5-D1760C42D8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331" y="832505"/>
            <a:ext cx="1800000" cy="13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3" name="右矢印 15">
            <a:extLst>
              <a:ext uri="{FF2B5EF4-FFF2-40B4-BE49-F238E27FC236}">
                <a16:creationId xmlns:a16="http://schemas.microsoft.com/office/drawing/2014/main" id="{2F6FA840-5BC7-436C-BEC9-D60974D52A95}"/>
              </a:ext>
            </a:extLst>
          </p:cNvPr>
          <p:cNvSpPr/>
          <p:nvPr/>
        </p:nvSpPr>
        <p:spPr>
          <a:xfrm>
            <a:off x="2684951" y="1172688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B2A26DA-23B0-4645-A58C-7EF359670B3D}"/>
              </a:ext>
            </a:extLst>
          </p:cNvPr>
          <p:cNvSpPr/>
          <p:nvPr/>
        </p:nvSpPr>
        <p:spPr>
          <a:xfrm>
            <a:off x="1003939" y="90916"/>
            <a:ext cx="1811392" cy="64807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ワーク①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右矢印 15">
            <a:extLst>
              <a:ext uri="{FF2B5EF4-FFF2-40B4-BE49-F238E27FC236}">
                <a16:creationId xmlns:a16="http://schemas.microsoft.com/office/drawing/2014/main" id="{64166331-67F5-4AA0-8CF2-7B9BAEF7F52C}"/>
              </a:ext>
            </a:extLst>
          </p:cNvPr>
          <p:cNvSpPr/>
          <p:nvPr/>
        </p:nvSpPr>
        <p:spPr>
          <a:xfrm>
            <a:off x="2684951" y="90916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FA73932-2774-42C3-AE56-460D60EFA259}"/>
              </a:ext>
            </a:extLst>
          </p:cNvPr>
          <p:cNvSpPr txBox="1"/>
          <p:nvPr/>
        </p:nvSpPr>
        <p:spPr>
          <a:xfrm>
            <a:off x="6818355" y="2288336"/>
            <a:ext cx="1800001" cy="1200329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特に重要だと考えることについて要素・部署間の</a:t>
            </a:r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関係性を示す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FF9616EB-B939-45F7-9D47-F8D99C6F6FD0}"/>
              </a:ext>
            </a:extLst>
          </p:cNvPr>
          <p:cNvSpPr txBox="1"/>
          <p:nvPr/>
        </p:nvSpPr>
        <p:spPr>
          <a:xfrm>
            <a:off x="3022376" y="2288336"/>
            <a:ext cx="3712760" cy="646331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ワーク①で示した要素と関連する部署を整理する</a:t>
            </a:r>
            <a:endParaRPr lang="ja-JP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右矢印 16">
            <a:extLst>
              <a:ext uri="{FF2B5EF4-FFF2-40B4-BE49-F238E27FC236}">
                <a16:creationId xmlns:a16="http://schemas.microsoft.com/office/drawing/2014/main" id="{E90B7EBD-444C-45A4-8A18-BD5566C53ED5}"/>
              </a:ext>
            </a:extLst>
          </p:cNvPr>
          <p:cNvSpPr/>
          <p:nvPr/>
        </p:nvSpPr>
        <p:spPr>
          <a:xfrm>
            <a:off x="6523763" y="2587705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E2EB7B7-5F3E-4187-AE07-86EA8582FEE4}"/>
              </a:ext>
            </a:extLst>
          </p:cNvPr>
          <p:cNvSpPr txBox="1"/>
          <p:nvPr/>
        </p:nvSpPr>
        <p:spPr>
          <a:xfrm>
            <a:off x="3024143" y="3691528"/>
            <a:ext cx="3710995" cy="2160000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・ワーク①の要素を</a:t>
            </a:r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関連する部署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に置く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・部署が</a:t>
            </a:r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重複する場合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は付箋を書き足して両方に貼る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lang="en-US" altLang="ja-JP" sz="1200" b="1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（グループ作業）</a:t>
            </a:r>
            <a:endParaRPr lang="en-US" altLang="ja-JP" sz="1200" b="1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分）</a:t>
            </a:r>
            <a:endParaRPr lang="en-US" altLang="ja-JP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F1E1A69-46AF-40BE-959A-43AFCA29A4AF}"/>
              </a:ext>
            </a:extLst>
          </p:cNvPr>
          <p:cNvSpPr txBox="1"/>
          <p:nvPr/>
        </p:nvSpPr>
        <p:spPr>
          <a:xfrm>
            <a:off x="6815041" y="3691529"/>
            <a:ext cx="1800000" cy="2160000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・各フェーズで特に重要だと考えることを中心に、関係する要素を</a:t>
            </a:r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線で結ぶ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lang="en-US" altLang="ja-JP" sz="1200" b="1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（グループ作業）</a:t>
            </a:r>
            <a:endParaRPr lang="en-US" altLang="ja-JP" sz="1400" b="1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15</a:t>
            </a:r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分）</a:t>
            </a:r>
            <a:endParaRPr lang="en-US" altLang="ja-JP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E14C4E7-0C1B-477D-AF8E-42B00DC17D11}"/>
              </a:ext>
            </a:extLst>
          </p:cNvPr>
          <p:cNvSpPr txBox="1"/>
          <p:nvPr/>
        </p:nvSpPr>
        <p:spPr>
          <a:xfrm>
            <a:off x="1003938" y="3691529"/>
            <a:ext cx="1800000" cy="1477328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・「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重要なこと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」とそのための「要素」をフェーズごとに示す</a:t>
            </a:r>
            <a:endParaRPr lang="en-US" altLang="ja-JP" sz="8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EED207A9-7802-4BEF-8B0C-D58719D48A8D}"/>
              </a:ext>
            </a:extLst>
          </p:cNvPr>
          <p:cNvSpPr txBox="1"/>
          <p:nvPr/>
        </p:nvSpPr>
        <p:spPr>
          <a:xfrm>
            <a:off x="1003938" y="2267664"/>
            <a:ext cx="1811392" cy="646331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災害前後の重要な要素を示す</a:t>
            </a:r>
            <a:endParaRPr lang="en-US" altLang="ja-JP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" name="右矢印 15">
            <a:extLst>
              <a:ext uri="{FF2B5EF4-FFF2-40B4-BE49-F238E27FC236}">
                <a16:creationId xmlns:a16="http://schemas.microsoft.com/office/drawing/2014/main" id="{919837F6-6150-4291-8662-084D8CAD875C}"/>
              </a:ext>
            </a:extLst>
          </p:cNvPr>
          <p:cNvSpPr/>
          <p:nvPr/>
        </p:nvSpPr>
        <p:spPr>
          <a:xfrm>
            <a:off x="2684951" y="2254460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2" name="右矢印 15">
            <a:extLst>
              <a:ext uri="{FF2B5EF4-FFF2-40B4-BE49-F238E27FC236}">
                <a16:creationId xmlns:a16="http://schemas.microsoft.com/office/drawing/2014/main" id="{2DD59E82-B0AC-4C4D-9914-9092151935CE}"/>
              </a:ext>
            </a:extLst>
          </p:cNvPr>
          <p:cNvSpPr/>
          <p:nvPr/>
        </p:nvSpPr>
        <p:spPr>
          <a:xfrm>
            <a:off x="2684951" y="4221088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A9BA3412-E2D0-4EDF-BA22-45CB854AE7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006" y="832505"/>
            <a:ext cx="1800000" cy="13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6B7BD21C-82BA-436A-856C-B60A0F4A03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5854" y="832505"/>
            <a:ext cx="1800000" cy="13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5AA9D715-6206-43CB-972C-60CF9E32FE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0702" y="832505"/>
            <a:ext cx="1800000" cy="13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2" name="右矢印 15">
            <a:extLst>
              <a:ext uri="{FF2B5EF4-FFF2-40B4-BE49-F238E27FC236}">
                <a16:creationId xmlns:a16="http://schemas.microsoft.com/office/drawing/2014/main" id="{C00157CB-BF03-4D70-8BBA-BB13833A7F03}"/>
              </a:ext>
            </a:extLst>
          </p:cNvPr>
          <p:cNvSpPr/>
          <p:nvPr/>
        </p:nvSpPr>
        <p:spPr>
          <a:xfrm>
            <a:off x="6577053" y="1172688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0" name="右矢印 15">
            <a:extLst>
              <a:ext uri="{FF2B5EF4-FFF2-40B4-BE49-F238E27FC236}">
                <a16:creationId xmlns:a16="http://schemas.microsoft.com/office/drawing/2014/main" id="{8FB28DF0-06C7-47FB-803D-5A0A9EAE0D2C}"/>
              </a:ext>
            </a:extLst>
          </p:cNvPr>
          <p:cNvSpPr/>
          <p:nvPr/>
        </p:nvSpPr>
        <p:spPr>
          <a:xfrm>
            <a:off x="4685451" y="1172688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4" name="スライド番号プレースホルダー 15">
            <a:extLst>
              <a:ext uri="{FF2B5EF4-FFF2-40B4-BE49-F238E27FC236}">
                <a16:creationId xmlns:a16="http://schemas.microsoft.com/office/drawing/2014/main" id="{56E7612C-5A49-415A-947F-B1307385B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46492" y="6381057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0465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B271F8D-680F-4104-B762-F0E8CAA329EF}"/>
              </a:ext>
            </a:extLst>
          </p:cNvPr>
          <p:cNvSpPr txBox="1"/>
          <p:nvPr/>
        </p:nvSpPr>
        <p:spPr>
          <a:xfrm>
            <a:off x="2422610" y="2343626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ワーク②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各要素と関連部署の関係整理</a:t>
            </a: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9003104" cy="674629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55104">
                  <a:extLst>
                    <a:ext uri="{9D8B030D-6E8A-4147-A177-3AD203B41FA5}">
                      <a16:colId xmlns:a16="http://schemas.microsoft.com/office/drawing/2014/main" val="229081002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部局名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51901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統括調整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防災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危機管理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総務・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企画・広報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財務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  <a:tr h="519011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保健医療・被災者救援</a:t>
                      </a:r>
                    </a:p>
                  </a:txBody>
                  <a:tcPr vert="wordArtVertRtl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健康・</a:t>
                      </a:r>
                      <a:endParaRPr kumimoji="1" lang="en-US" altLang="ja-JP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医療・消防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5916104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被災者救援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福祉・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こども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3496863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税務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76191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市民協働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563612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教育</a:t>
                      </a:r>
                      <a:endParaRPr kumimoji="1" lang="en-US" altLang="ja-JP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委員会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210780"/>
                  </a:ext>
                </a:extLst>
              </a:tr>
              <a:tr h="51901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産業・生活基盤</a:t>
                      </a:r>
                    </a:p>
                  </a:txBody>
                  <a:tcPr vert="wordArtVertRtl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08311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産業・生活基盤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環境・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上下水道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1195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建設・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都市計画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531035"/>
                  </a:ext>
                </a:extLst>
              </a:tr>
              <a:tr h="519011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その他・不明</a:t>
                      </a:r>
                    </a:p>
                  </a:txBody>
                  <a:tcPr anchor="ctr"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その他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499948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243930" y="404664"/>
            <a:ext cx="7812000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563890" y="35191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906C471-5A53-4C0D-A5A9-92338F302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794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B271F8D-680F-4104-B762-F0E8CAA329EF}"/>
              </a:ext>
            </a:extLst>
          </p:cNvPr>
          <p:cNvSpPr txBox="1"/>
          <p:nvPr/>
        </p:nvSpPr>
        <p:spPr>
          <a:xfrm>
            <a:off x="2422610" y="2343626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ワーク②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各要素と関連部署の関係整理</a:t>
            </a: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9003104" cy="674629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55104">
                  <a:extLst>
                    <a:ext uri="{9D8B030D-6E8A-4147-A177-3AD203B41FA5}">
                      <a16:colId xmlns:a16="http://schemas.microsoft.com/office/drawing/2014/main" val="229081002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部局名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51901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統括調整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防災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危機管理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総務・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企画・広報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財務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  <a:tr h="519011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保健医療・被災者救援</a:t>
                      </a:r>
                    </a:p>
                  </a:txBody>
                  <a:tcPr vert="wordArtVertRtl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健康・</a:t>
                      </a:r>
                      <a:endParaRPr kumimoji="1" lang="en-US" altLang="ja-JP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医療・消防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5916104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被災者救援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福祉・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こども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3496863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税務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76191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市民協働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563612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教育</a:t>
                      </a:r>
                      <a:endParaRPr kumimoji="1" lang="en-US" altLang="ja-JP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委員会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210780"/>
                  </a:ext>
                </a:extLst>
              </a:tr>
              <a:tr h="51901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産業・生活基盤</a:t>
                      </a:r>
                    </a:p>
                  </a:txBody>
                  <a:tcPr vert="wordArtVertRtl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08311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産業・生活基盤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環境・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上下水道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1195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建設・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都市計画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531035"/>
                  </a:ext>
                </a:extLst>
              </a:tr>
              <a:tr h="519011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その他・不明</a:t>
                      </a:r>
                    </a:p>
                  </a:txBody>
                  <a:tcPr anchor="ctr"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その他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499948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243930" y="404664"/>
            <a:ext cx="7812000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563890" y="35191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906C471-5A53-4C0D-A5A9-92338F302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33</a:t>
            </a:fld>
            <a:endParaRPr kumimoji="1" lang="ja-JP" altLang="en-US"/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44E06C4C-3491-4D88-A709-1B1F3150F9A4}"/>
              </a:ext>
            </a:extLst>
          </p:cNvPr>
          <p:cNvSpPr/>
          <p:nvPr/>
        </p:nvSpPr>
        <p:spPr>
          <a:xfrm>
            <a:off x="6347121" y="4293098"/>
            <a:ext cx="2507756" cy="2476345"/>
          </a:xfrm>
          <a:prstGeom prst="wedgeRoundRectCallout">
            <a:avLst>
              <a:gd name="adj1" fmla="val -213321"/>
              <a:gd name="adj2" fmla="val -123135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ワーク①で示した要素と関連する部署を整理する</a:t>
            </a:r>
          </a:p>
          <a:p>
            <a:pPr algn="ctr"/>
            <a:endParaRPr lang="ja-JP" altLang="en-US" dirty="0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2856EB4E-D300-4671-A047-FD30B6C518A9}"/>
              </a:ext>
            </a:extLst>
          </p:cNvPr>
          <p:cNvSpPr/>
          <p:nvPr/>
        </p:nvSpPr>
        <p:spPr>
          <a:xfrm>
            <a:off x="4283968" y="749010"/>
            <a:ext cx="2868080" cy="163031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5EC38DE-3429-4A07-AA6A-4A7D8EEC5BE7}"/>
              </a:ext>
            </a:extLst>
          </p:cNvPr>
          <p:cNvSpPr txBox="1"/>
          <p:nvPr/>
        </p:nvSpPr>
        <p:spPr>
          <a:xfrm>
            <a:off x="4354519" y="901997"/>
            <a:ext cx="2608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【</a:t>
            </a:r>
            <a:r>
              <a:rPr kumimoji="1" lang="ja-JP" altLang="en-US" dirty="0"/>
              <a:t>注意</a:t>
            </a:r>
            <a:r>
              <a:rPr kumimoji="1" lang="en-US" altLang="ja-JP" dirty="0"/>
              <a:t>】</a:t>
            </a:r>
          </a:p>
          <a:p>
            <a:r>
              <a:rPr lang="ja-JP" altLang="en-US" dirty="0"/>
              <a:t>自治体</a:t>
            </a:r>
            <a:r>
              <a:rPr kumimoji="1" lang="ja-JP" altLang="en-US" dirty="0"/>
              <a:t>職員として各部局にワーク①の付箋をあてはめること</a:t>
            </a:r>
          </a:p>
        </p:txBody>
      </p:sp>
    </p:spTree>
    <p:extLst>
      <p:ext uri="{BB962C8B-B14F-4D97-AF65-F5344CB8AC3E}">
        <p14:creationId xmlns:p14="http://schemas.microsoft.com/office/powerpoint/2010/main" val="1641429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B271F8D-680F-4104-B762-F0E8CAA329EF}"/>
              </a:ext>
            </a:extLst>
          </p:cNvPr>
          <p:cNvSpPr txBox="1"/>
          <p:nvPr/>
        </p:nvSpPr>
        <p:spPr>
          <a:xfrm>
            <a:off x="2422610" y="2343626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ワーク②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各要素と関連部署の関係整理</a:t>
            </a: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9003104" cy="674629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55104">
                  <a:extLst>
                    <a:ext uri="{9D8B030D-6E8A-4147-A177-3AD203B41FA5}">
                      <a16:colId xmlns:a16="http://schemas.microsoft.com/office/drawing/2014/main" val="229081002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部局名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51901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統括調整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防災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危機管理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総務・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企画・広報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財務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  <a:tr h="519011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保健医療・被災者救援</a:t>
                      </a:r>
                    </a:p>
                  </a:txBody>
                  <a:tcPr vert="wordArtVertRtl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健康・</a:t>
                      </a:r>
                      <a:endParaRPr kumimoji="1" lang="en-US" altLang="ja-JP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医療・消防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5916104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被災者救援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福祉・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こども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3496863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税務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76191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市民協働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563612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教育</a:t>
                      </a:r>
                      <a:endParaRPr kumimoji="1" lang="en-US" altLang="ja-JP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委員会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210780"/>
                  </a:ext>
                </a:extLst>
              </a:tr>
              <a:tr h="51901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産業・生活基盤</a:t>
                      </a:r>
                    </a:p>
                  </a:txBody>
                  <a:tcPr vert="wordArtVertRtl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08311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産業・生活基盤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環境・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上下水道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1195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建設・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都市計画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531035"/>
                  </a:ext>
                </a:extLst>
              </a:tr>
              <a:tr h="519011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その他・不明</a:t>
                      </a:r>
                    </a:p>
                  </a:txBody>
                  <a:tcPr anchor="ctr"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その他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499948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243930" y="404664"/>
            <a:ext cx="7812000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563890" y="35191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906C471-5A53-4C0D-A5A9-92338F302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34</a:t>
            </a:fld>
            <a:endParaRPr kumimoji="1" lang="ja-JP" altLang="en-US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7860E824-25EE-4628-A05E-613EC3971CBD}"/>
              </a:ext>
            </a:extLst>
          </p:cNvPr>
          <p:cNvSpPr/>
          <p:nvPr/>
        </p:nvSpPr>
        <p:spPr>
          <a:xfrm>
            <a:off x="1291410" y="5743338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安全なな住宅</a:t>
            </a:r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89919CB3-3908-41C1-8245-35A06EFE3352}"/>
              </a:ext>
            </a:extLst>
          </p:cNvPr>
          <p:cNvSpPr/>
          <p:nvPr/>
        </p:nvSpPr>
        <p:spPr>
          <a:xfrm>
            <a:off x="1792822" y="5743338"/>
            <a:ext cx="468000" cy="46800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住宅耐震化</a:t>
            </a:r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7536C392-654C-465E-9B74-52C5EB1588B2}"/>
              </a:ext>
            </a:extLst>
          </p:cNvPr>
          <p:cNvSpPr/>
          <p:nvPr/>
        </p:nvSpPr>
        <p:spPr>
          <a:xfrm>
            <a:off x="1267336" y="1618620"/>
            <a:ext cx="468000" cy="4680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耐震改修費用</a:t>
            </a:r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64DC60C1-F3CF-4B12-86BD-0A167E43064A}"/>
              </a:ext>
            </a:extLst>
          </p:cNvPr>
          <p:cNvSpPr/>
          <p:nvPr/>
        </p:nvSpPr>
        <p:spPr>
          <a:xfrm>
            <a:off x="1279129" y="609722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危険性の把握</a:t>
            </a:r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BE7326A6-8608-4DF3-8AC4-3D77AE57E446}"/>
              </a:ext>
            </a:extLst>
          </p:cNvPr>
          <p:cNvSpPr/>
          <p:nvPr/>
        </p:nvSpPr>
        <p:spPr>
          <a:xfrm>
            <a:off x="1810663" y="618980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過去の災害情報</a:t>
            </a:r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059C0C1E-0C89-4720-A883-637B3B68FAF8}"/>
              </a:ext>
            </a:extLst>
          </p:cNvPr>
          <p:cNvSpPr/>
          <p:nvPr/>
        </p:nvSpPr>
        <p:spPr>
          <a:xfrm>
            <a:off x="2294234" y="5743338"/>
            <a:ext cx="468000" cy="468000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耐震化アドバイザー</a:t>
            </a:r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975F118E-2690-4CAF-98B2-0E540A4C35E7}"/>
              </a:ext>
            </a:extLst>
          </p:cNvPr>
          <p:cNvSpPr/>
          <p:nvPr/>
        </p:nvSpPr>
        <p:spPr>
          <a:xfrm>
            <a:off x="2320988" y="609722"/>
            <a:ext cx="468000" cy="46800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ハザードマップ</a:t>
            </a:r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E3BC1DBB-7967-44BF-BAF1-23D2B4D2C47E}"/>
              </a:ext>
            </a:extLst>
          </p:cNvPr>
          <p:cNvSpPr/>
          <p:nvPr/>
        </p:nvSpPr>
        <p:spPr>
          <a:xfrm>
            <a:off x="2831313" y="602961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災害時の情報入手</a:t>
            </a:r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7C0E8400-EB27-4900-8271-2C53394DA85E}"/>
              </a:ext>
            </a:extLst>
          </p:cNvPr>
          <p:cNvSpPr/>
          <p:nvPr/>
        </p:nvSpPr>
        <p:spPr>
          <a:xfrm>
            <a:off x="3867263" y="5771020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安全な避難空間</a:t>
            </a:r>
          </a:p>
        </p:txBody>
      </p:sp>
      <p:sp>
        <p:nvSpPr>
          <p:cNvPr id="16" name="四角形: メモ 15">
            <a:extLst>
              <a:ext uri="{FF2B5EF4-FFF2-40B4-BE49-F238E27FC236}">
                <a16:creationId xmlns:a16="http://schemas.microsoft.com/office/drawing/2014/main" id="{E5B1C989-32EC-45D3-8879-25A4CEC75593}"/>
              </a:ext>
            </a:extLst>
          </p:cNvPr>
          <p:cNvSpPr/>
          <p:nvPr/>
        </p:nvSpPr>
        <p:spPr>
          <a:xfrm>
            <a:off x="3853346" y="2146166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70000" lnSpcReduction="20000"/>
          </a:bodyPr>
          <a:lstStyle/>
          <a:p>
            <a:pPr algn="ctr"/>
            <a:r>
              <a:rPr lang="ja-JP" altLang="en-US" dirty="0"/>
              <a:t>健康を保つ</a:t>
            </a: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278631EB-930D-464D-B036-F7708C874944}"/>
              </a:ext>
            </a:extLst>
          </p:cNvPr>
          <p:cNvSpPr/>
          <p:nvPr/>
        </p:nvSpPr>
        <p:spPr>
          <a:xfrm>
            <a:off x="1298714" y="4730383"/>
            <a:ext cx="468000" cy="4680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安定的な収入</a:t>
            </a:r>
          </a:p>
        </p:txBody>
      </p:sp>
      <p:sp>
        <p:nvSpPr>
          <p:cNvPr id="18" name="四角形: メモ 17">
            <a:extLst>
              <a:ext uri="{FF2B5EF4-FFF2-40B4-BE49-F238E27FC236}">
                <a16:creationId xmlns:a16="http://schemas.microsoft.com/office/drawing/2014/main" id="{208F2F01-4096-44B9-BA40-50595635F8BE}"/>
              </a:ext>
            </a:extLst>
          </p:cNvPr>
          <p:cNvSpPr/>
          <p:nvPr/>
        </p:nvSpPr>
        <p:spPr>
          <a:xfrm>
            <a:off x="1267336" y="3681080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事前に備える</a:t>
            </a:r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170F550F-6DD0-4898-8F24-9E6E5DC7DF04}"/>
              </a:ext>
            </a:extLst>
          </p:cNvPr>
          <p:cNvSpPr/>
          <p:nvPr/>
        </p:nvSpPr>
        <p:spPr>
          <a:xfrm>
            <a:off x="3887976" y="3681080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治安が守られる</a:t>
            </a:r>
          </a:p>
        </p:txBody>
      </p:sp>
      <p:sp>
        <p:nvSpPr>
          <p:cNvPr id="20" name="四角形: メモ 19">
            <a:extLst>
              <a:ext uri="{FF2B5EF4-FFF2-40B4-BE49-F238E27FC236}">
                <a16:creationId xmlns:a16="http://schemas.microsoft.com/office/drawing/2014/main" id="{5286FA91-15E8-46FB-9518-96B7EA0E95AA}"/>
              </a:ext>
            </a:extLst>
          </p:cNvPr>
          <p:cNvSpPr/>
          <p:nvPr/>
        </p:nvSpPr>
        <p:spPr>
          <a:xfrm>
            <a:off x="2795646" y="5743338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過去の災害情報</a:t>
            </a:r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83592BB8-3B38-4AD2-83CB-A462A5482071}"/>
              </a:ext>
            </a:extLst>
          </p:cNvPr>
          <p:cNvSpPr/>
          <p:nvPr/>
        </p:nvSpPr>
        <p:spPr>
          <a:xfrm>
            <a:off x="2973314" y="3703907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災害時の情報入手</a:t>
            </a:r>
          </a:p>
        </p:txBody>
      </p:sp>
      <p:sp>
        <p:nvSpPr>
          <p:cNvPr id="22" name="四角形: メモ 21">
            <a:extLst>
              <a:ext uri="{FF2B5EF4-FFF2-40B4-BE49-F238E27FC236}">
                <a16:creationId xmlns:a16="http://schemas.microsoft.com/office/drawing/2014/main" id="{FC68A4E0-BF09-488F-9DFE-3DCD216414A1}"/>
              </a:ext>
            </a:extLst>
          </p:cNvPr>
          <p:cNvSpPr/>
          <p:nvPr/>
        </p:nvSpPr>
        <p:spPr>
          <a:xfrm>
            <a:off x="3867263" y="618980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安全な避難空間</a:t>
            </a:r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309ED687-DFDB-446C-8C36-85E22A800908}"/>
              </a:ext>
            </a:extLst>
          </p:cNvPr>
          <p:cNvSpPr/>
          <p:nvPr/>
        </p:nvSpPr>
        <p:spPr>
          <a:xfrm>
            <a:off x="3887976" y="4214499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安全な避難空間</a:t>
            </a:r>
          </a:p>
        </p:txBody>
      </p:sp>
      <p:sp>
        <p:nvSpPr>
          <p:cNvPr id="24" name="吹き出し: 角を丸めた四角形 23">
            <a:extLst>
              <a:ext uri="{FF2B5EF4-FFF2-40B4-BE49-F238E27FC236}">
                <a16:creationId xmlns:a16="http://schemas.microsoft.com/office/drawing/2014/main" id="{9BFC0AB7-A588-4E2D-B63A-9F3E284D4669}"/>
              </a:ext>
            </a:extLst>
          </p:cNvPr>
          <p:cNvSpPr/>
          <p:nvPr/>
        </p:nvSpPr>
        <p:spPr>
          <a:xfrm>
            <a:off x="6347121" y="4293098"/>
            <a:ext cx="2507756" cy="2476345"/>
          </a:xfrm>
          <a:prstGeom prst="wedgeRoundRectCallout">
            <a:avLst>
              <a:gd name="adj1" fmla="val -198839"/>
              <a:gd name="adj2" fmla="val -193843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・ワーク①の要素を関連する部署に置く</a:t>
            </a:r>
          </a:p>
          <a:p>
            <a:pPr algn="ctr"/>
            <a:r>
              <a:rPr lang="ja-JP" altLang="en-US" dirty="0"/>
              <a:t>・部署が重複する場合は付箋を書き足して両方に貼る</a:t>
            </a:r>
          </a:p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29266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B271F8D-680F-4104-B762-F0E8CAA329EF}"/>
              </a:ext>
            </a:extLst>
          </p:cNvPr>
          <p:cNvSpPr txBox="1"/>
          <p:nvPr/>
        </p:nvSpPr>
        <p:spPr>
          <a:xfrm>
            <a:off x="2422610" y="2343626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ワーク②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各要素と関連部署の関係整理</a:t>
            </a: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9003104" cy="674629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55104">
                  <a:extLst>
                    <a:ext uri="{9D8B030D-6E8A-4147-A177-3AD203B41FA5}">
                      <a16:colId xmlns:a16="http://schemas.microsoft.com/office/drawing/2014/main" val="229081002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部局名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51901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統括調整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防災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危機管理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総務・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企画・広報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財務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  <a:tr h="519011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保健医療・被災者救援</a:t>
                      </a:r>
                    </a:p>
                  </a:txBody>
                  <a:tcPr vert="wordArtVertRtl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健康・</a:t>
                      </a:r>
                      <a:endParaRPr kumimoji="1" lang="en-US" altLang="ja-JP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医療・消防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5916104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被災者救援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福祉・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こども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3496863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税務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76191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市民協働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563612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教育</a:t>
                      </a:r>
                      <a:endParaRPr kumimoji="1" lang="en-US" altLang="ja-JP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委員会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210780"/>
                  </a:ext>
                </a:extLst>
              </a:tr>
              <a:tr h="51901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産業・生活基盤</a:t>
                      </a:r>
                    </a:p>
                  </a:txBody>
                  <a:tcPr vert="wordArtVertRtl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08311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産業・生活基盤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環境・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上下水道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1195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建設・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都市計画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531035"/>
                  </a:ext>
                </a:extLst>
              </a:tr>
              <a:tr h="519011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その他・不明</a:t>
                      </a:r>
                    </a:p>
                  </a:txBody>
                  <a:tcPr anchor="ctr"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その他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499948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243930" y="404664"/>
            <a:ext cx="7812000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563890" y="35191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906C471-5A53-4C0D-A5A9-92338F302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35</a:t>
            </a:fld>
            <a:endParaRPr kumimoji="1" lang="ja-JP" altLang="en-US"/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7E5B3249-C67C-4F8B-8368-5B27A27E0679}"/>
              </a:ext>
            </a:extLst>
          </p:cNvPr>
          <p:cNvSpPr/>
          <p:nvPr/>
        </p:nvSpPr>
        <p:spPr>
          <a:xfrm>
            <a:off x="5363470" y="4283989"/>
            <a:ext cx="3529010" cy="2169348"/>
          </a:xfrm>
          <a:prstGeom prst="wedgeRoundRectCallout">
            <a:avLst>
              <a:gd name="adj1" fmla="val -154706"/>
              <a:gd name="adj2" fmla="val -5443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・各フェーズで特に重要だと考えることを中心に、関係する要素を線で結ぶ</a:t>
            </a:r>
          </a:p>
          <a:p>
            <a:pPr algn="ctr"/>
            <a:endParaRPr lang="ja-JP" altLang="en-US" dirty="0"/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9429DE8F-60F5-4920-A2D3-B9CFFDB3A87A}"/>
              </a:ext>
            </a:extLst>
          </p:cNvPr>
          <p:cNvSpPr/>
          <p:nvPr/>
        </p:nvSpPr>
        <p:spPr>
          <a:xfrm>
            <a:off x="1291410" y="5743338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安全なな住宅</a:t>
            </a:r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B9C92770-D443-49CD-9758-44D411364241}"/>
              </a:ext>
            </a:extLst>
          </p:cNvPr>
          <p:cNvSpPr/>
          <p:nvPr/>
        </p:nvSpPr>
        <p:spPr>
          <a:xfrm>
            <a:off x="1792822" y="5743338"/>
            <a:ext cx="468000" cy="46800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住宅耐震化</a:t>
            </a:r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805146B4-D5AE-49BC-A604-D92DCF00BA1F}"/>
              </a:ext>
            </a:extLst>
          </p:cNvPr>
          <p:cNvSpPr/>
          <p:nvPr/>
        </p:nvSpPr>
        <p:spPr>
          <a:xfrm>
            <a:off x="1267336" y="1618620"/>
            <a:ext cx="468000" cy="4680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耐震改修費用</a:t>
            </a:r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F8FB21A7-EBB0-4D41-8970-70B63276689F}"/>
              </a:ext>
            </a:extLst>
          </p:cNvPr>
          <p:cNvSpPr/>
          <p:nvPr/>
        </p:nvSpPr>
        <p:spPr>
          <a:xfrm>
            <a:off x="1279129" y="609722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危険性の把握</a:t>
            </a:r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F9982A16-D742-4902-B789-FA116A0D0CFD}"/>
              </a:ext>
            </a:extLst>
          </p:cNvPr>
          <p:cNvSpPr/>
          <p:nvPr/>
        </p:nvSpPr>
        <p:spPr>
          <a:xfrm>
            <a:off x="1810663" y="618980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過去の災害情報</a:t>
            </a:r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A24F2808-377B-4E43-8B27-3D62991DF5C7}"/>
              </a:ext>
            </a:extLst>
          </p:cNvPr>
          <p:cNvSpPr/>
          <p:nvPr/>
        </p:nvSpPr>
        <p:spPr>
          <a:xfrm>
            <a:off x="2294234" y="5743338"/>
            <a:ext cx="468000" cy="468000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耐震化アドバイザー</a:t>
            </a:r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E4AABAFA-2ADB-453E-85C4-211E8DA09A49}"/>
              </a:ext>
            </a:extLst>
          </p:cNvPr>
          <p:cNvSpPr/>
          <p:nvPr/>
        </p:nvSpPr>
        <p:spPr>
          <a:xfrm>
            <a:off x="2320988" y="609722"/>
            <a:ext cx="468000" cy="46800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ハザードマップ</a:t>
            </a:r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1F9AFDC5-3144-4041-8DF0-0E1CC1C1C7B3}"/>
              </a:ext>
            </a:extLst>
          </p:cNvPr>
          <p:cNvSpPr/>
          <p:nvPr/>
        </p:nvSpPr>
        <p:spPr>
          <a:xfrm>
            <a:off x="2831313" y="602961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災害時の情報入手</a:t>
            </a:r>
          </a:p>
        </p:txBody>
      </p:sp>
      <p:sp>
        <p:nvSpPr>
          <p:cNvPr id="16" name="四角形: メモ 15">
            <a:extLst>
              <a:ext uri="{FF2B5EF4-FFF2-40B4-BE49-F238E27FC236}">
                <a16:creationId xmlns:a16="http://schemas.microsoft.com/office/drawing/2014/main" id="{64658CB5-93D2-4FD7-9EEC-60B9FA959F30}"/>
              </a:ext>
            </a:extLst>
          </p:cNvPr>
          <p:cNvSpPr/>
          <p:nvPr/>
        </p:nvSpPr>
        <p:spPr>
          <a:xfrm>
            <a:off x="3867263" y="5771020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安全な避難空間</a:t>
            </a: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F94D5A80-8F93-4DCE-9DDC-F3E56FFC1A64}"/>
              </a:ext>
            </a:extLst>
          </p:cNvPr>
          <p:cNvSpPr/>
          <p:nvPr/>
        </p:nvSpPr>
        <p:spPr>
          <a:xfrm>
            <a:off x="3853346" y="2146166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70000" lnSpcReduction="20000"/>
          </a:bodyPr>
          <a:lstStyle/>
          <a:p>
            <a:pPr algn="ctr"/>
            <a:r>
              <a:rPr lang="ja-JP" altLang="en-US" dirty="0"/>
              <a:t>健康を保つ</a:t>
            </a:r>
          </a:p>
        </p:txBody>
      </p:sp>
      <p:sp>
        <p:nvSpPr>
          <p:cNvPr id="18" name="四角形: メモ 17">
            <a:extLst>
              <a:ext uri="{FF2B5EF4-FFF2-40B4-BE49-F238E27FC236}">
                <a16:creationId xmlns:a16="http://schemas.microsoft.com/office/drawing/2014/main" id="{F5816DCA-1BBE-4B70-B1A8-DC504F5B1AAE}"/>
              </a:ext>
            </a:extLst>
          </p:cNvPr>
          <p:cNvSpPr/>
          <p:nvPr/>
        </p:nvSpPr>
        <p:spPr>
          <a:xfrm>
            <a:off x="1298714" y="4730383"/>
            <a:ext cx="468000" cy="4680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安定的な収入</a:t>
            </a:r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07596842-8938-4CCB-848D-9DD0DEADE24F}"/>
              </a:ext>
            </a:extLst>
          </p:cNvPr>
          <p:cNvSpPr/>
          <p:nvPr/>
        </p:nvSpPr>
        <p:spPr>
          <a:xfrm>
            <a:off x="1267336" y="3681080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事前に備える</a:t>
            </a:r>
          </a:p>
        </p:txBody>
      </p:sp>
      <p:sp>
        <p:nvSpPr>
          <p:cNvPr id="20" name="四角形: メモ 19">
            <a:extLst>
              <a:ext uri="{FF2B5EF4-FFF2-40B4-BE49-F238E27FC236}">
                <a16:creationId xmlns:a16="http://schemas.microsoft.com/office/drawing/2014/main" id="{ADC4B7DA-5266-4196-94D8-11947B063A9B}"/>
              </a:ext>
            </a:extLst>
          </p:cNvPr>
          <p:cNvSpPr/>
          <p:nvPr/>
        </p:nvSpPr>
        <p:spPr>
          <a:xfrm>
            <a:off x="3887976" y="3681080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治安が守られる</a:t>
            </a:r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604B0838-8F97-4BCD-B770-805D3DCFD716}"/>
              </a:ext>
            </a:extLst>
          </p:cNvPr>
          <p:cNvSpPr/>
          <p:nvPr/>
        </p:nvSpPr>
        <p:spPr>
          <a:xfrm>
            <a:off x="2795646" y="5743338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過去の災害情報</a:t>
            </a:r>
          </a:p>
        </p:txBody>
      </p:sp>
      <p:sp>
        <p:nvSpPr>
          <p:cNvPr id="22" name="四角形: メモ 21">
            <a:extLst>
              <a:ext uri="{FF2B5EF4-FFF2-40B4-BE49-F238E27FC236}">
                <a16:creationId xmlns:a16="http://schemas.microsoft.com/office/drawing/2014/main" id="{C2002F55-CE16-4834-A98E-CE78DA1413B4}"/>
              </a:ext>
            </a:extLst>
          </p:cNvPr>
          <p:cNvSpPr/>
          <p:nvPr/>
        </p:nvSpPr>
        <p:spPr>
          <a:xfrm>
            <a:off x="2973314" y="3703907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災害時の情報入手</a:t>
            </a:r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50BDC679-744A-4D35-A637-040858583DA2}"/>
              </a:ext>
            </a:extLst>
          </p:cNvPr>
          <p:cNvSpPr/>
          <p:nvPr/>
        </p:nvSpPr>
        <p:spPr>
          <a:xfrm>
            <a:off x="3867263" y="618980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安全な避難空間</a:t>
            </a:r>
          </a:p>
        </p:txBody>
      </p:sp>
      <p:sp>
        <p:nvSpPr>
          <p:cNvPr id="24" name="四角形: メモ 23">
            <a:extLst>
              <a:ext uri="{FF2B5EF4-FFF2-40B4-BE49-F238E27FC236}">
                <a16:creationId xmlns:a16="http://schemas.microsoft.com/office/drawing/2014/main" id="{A99D7426-3A15-458F-B0D9-5E214CFAF94B}"/>
              </a:ext>
            </a:extLst>
          </p:cNvPr>
          <p:cNvSpPr/>
          <p:nvPr/>
        </p:nvSpPr>
        <p:spPr>
          <a:xfrm>
            <a:off x="3887976" y="4214499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安全な避難空間</a:t>
            </a: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68BD1F37-B1A8-4BB1-8547-87B0272F86AA}"/>
              </a:ext>
            </a:extLst>
          </p:cNvPr>
          <p:cNvCxnSpPr>
            <a:cxnSpLocks/>
          </p:cNvCxnSpPr>
          <p:nvPr/>
        </p:nvCxnSpPr>
        <p:spPr>
          <a:xfrm flipV="1">
            <a:off x="1482069" y="936106"/>
            <a:ext cx="85637" cy="5147909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386977AF-0294-4CBA-87DA-C94E38A275C4}"/>
              </a:ext>
            </a:extLst>
          </p:cNvPr>
          <p:cNvCxnSpPr>
            <a:cxnSpLocks/>
          </p:cNvCxnSpPr>
          <p:nvPr/>
        </p:nvCxnSpPr>
        <p:spPr>
          <a:xfrm flipV="1">
            <a:off x="1408992" y="1916834"/>
            <a:ext cx="0" cy="4167181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BD59211A-1760-4A18-B49F-C99C1F082413}"/>
              </a:ext>
            </a:extLst>
          </p:cNvPr>
          <p:cNvCxnSpPr>
            <a:cxnSpLocks/>
          </p:cNvCxnSpPr>
          <p:nvPr/>
        </p:nvCxnSpPr>
        <p:spPr>
          <a:xfrm flipV="1">
            <a:off x="2000648" y="6061757"/>
            <a:ext cx="1731719" cy="48057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A8E9ACE1-AC9E-4DC3-91A3-1E710BD4337F}"/>
              </a:ext>
            </a:extLst>
          </p:cNvPr>
          <p:cNvCxnSpPr>
            <a:cxnSpLocks/>
          </p:cNvCxnSpPr>
          <p:nvPr/>
        </p:nvCxnSpPr>
        <p:spPr>
          <a:xfrm flipV="1">
            <a:off x="1567704" y="936104"/>
            <a:ext cx="1348112" cy="3038738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8856CA48-4507-4133-B738-A653804F8240}"/>
              </a:ext>
            </a:extLst>
          </p:cNvPr>
          <p:cNvCxnSpPr>
            <a:cxnSpLocks/>
          </p:cNvCxnSpPr>
          <p:nvPr/>
        </p:nvCxnSpPr>
        <p:spPr>
          <a:xfrm flipV="1">
            <a:off x="1534634" y="4054622"/>
            <a:ext cx="1688340" cy="2007135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F25C764E-74A6-4208-949E-05EC57B59F49}"/>
              </a:ext>
            </a:extLst>
          </p:cNvPr>
          <p:cNvCxnSpPr>
            <a:cxnSpLocks/>
          </p:cNvCxnSpPr>
          <p:nvPr/>
        </p:nvCxnSpPr>
        <p:spPr>
          <a:xfrm flipV="1">
            <a:off x="1489401" y="5085186"/>
            <a:ext cx="90471" cy="976571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6433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2940D-017D-40D3-AB74-F82FE6520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600" dirty="0"/>
              <a:t>休　憩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1873FA8-D165-44DB-9776-2082E4E5A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36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BCF3574-69B0-41EA-94B9-E107717131DE}"/>
              </a:ext>
            </a:extLst>
          </p:cNvPr>
          <p:cNvSpPr txBox="1"/>
          <p:nvPr/>
        </p:nvSpPr>
        <p:spPr>
          <a:xfrm>
            <a:off x="611560" y="3433936"/>
            <a:ext cx="822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/>
              <a:t>〇時〇分まで</a:t>
            </a:r>
            <a:endParaRPr kumimoji="1" lang="ja-JP" altLang="en-US" sz="9600" dirty="0"/>
          </a:p>
        </p:txBody>
      </p:sp>
    </p:spTree>
    <p:extLst>
      <p:ext uri="{BB962C8B-B14F-4D97-AF65-F5344CB8AC3E}">
        <p14:creationId xmlns:p14="http://schemas.microsoft.com/office/powerpoint/2010/main" val="387956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9DE820-70D0-4D20-BCCB-8D6554BB44B4}"/>
              </a:ext>
            </a:extLst>
          </p:cNvPr>
          <p:cNvSpPr txBox="1"/>
          <p:nvPr/>
        </p:nvSpPr>
        <p:spPr>
          <a:xfrm>
            <a:off x="53752" y="3305922"/>
            <a:ext cx="9036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ふりかえり・発表・総括</a:t>
            </a:r>
          </a:p>
        </p:txBody>
      </p:sp>
      <p:sp>
        <p:nvSpPr>
          <p:cNvPr id="3" name="スライド番号プレースホルダー 3">
            <a:extLst>
              <a:ext uri="{FF2B5EF4-FFF2-40B4-BE49-F238E27FC236}">
                <a16:creationId xmlns:a16="http://schemas.microsoft.com/office/drawing/2014/main" id="{88ABFDA2-A581-46A8-BA38-540D082CC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37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1B4B663-EAD3-4842-A855-8D917C23237B}"/>
              </a:ext>
            </a:extLst>
          </p:cNvPr>
          <p:cNvSpPr txBox="1"/>
          <p:nvPr/>
        </p:nvSpPr>
        <p:spPr>
          <a:xfrm>
            <a:off x="53752" y="1484784"/>
            <a:ext cx="9036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所要時間：</a:t>
            </a:r>
            <a:r>
              <a:rPr kumimoji="1" lang="en-US" altLang="ja-JP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r>
              <a:rPr kumimoji="1" lang="en-US" altLang="ja-JP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8238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2940D-017D-40D3-AB74-F82FE6520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ふりかえり＆グループ発表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6ADFEA-2237-40A9-84E1-21671F6DD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4149080"/>
            <a:ext cx="8229600" cy="1972814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グループ発表</a:t>
            </a:r>
            <a:endParaRPr kumimoji="1" lang="en-US" altLang="ja-JP" dirty="0"/>
          </a:p>
          <a:p>
            <a:pPr lvl="1"/>
            <a:r>
              <a:rPr lang="ja-JP" altLang="en-US" dirty="0"/>
              <a:t>代表者がグループでどのような考えが出たか、またワークではどのような関係性が示されたか、具体的な事例を基に発表して下さい</a:t>
            </a:r>
            <a:endParaRPr lang="en-US" altLang="ja-JP" dirty="0"/>
          </a:p>
          <a:p>
            <a:pPr marL="914400" lvl="2" indent="0">
              <a:buNone/>
            </a:pPr>
            <a:endParaRPr kumimoji="1"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1873FA8-D165-44DB-9776-2082E4E5A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38</a:t>
            </a:fld>
            <a:endParaRPr kumimoji="1" lang="ja-JP" altLang="en-US"/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07D128B2-6851-43C9-87EA-8F54E04AE954}"/>
              </a:ext>
            </a:extLst>
          </p:cNvPr>
          <p:cNvSpPr txBox="1">
            <a:spLocks/>
          </p:cNvSpPr>
          <p:nvPr/>
        </p:nvSpPr>
        <p:spPr>
          <a:xfrm>
            <a:off x="395536" y="1630412"/>
            <a:ext cx="8640960" cy="31667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800" dirty="0"/>
              <a:t>グループでのふりかえり</a:t>
            </a:r>
            <a:endParaRPr lang="en-US" altLang="ja-JP" sz="2800" dirty="0"/>
          </a:p>
          <a:p>
            <a:pPr lvl="1"/>
            <a:r>
              <a:rPr lang="ja-JP" altLang="en-US" dirty="0"/>
              <a:t>このワークショップで各自が発見したこと、難しかったこと、グループで作成したワークの内容を分析した意見をそれぞれ発表し、ふりかえりを行ってください</a:t>
            </a:r>
            <a:endParaRPr lang="en-US" altLang="ja-JP" dirty="0"/>
          </a:p>
          <a:p>
            <a:pPr lvl="1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1753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2940D-017D-40D3-AB74-F82FE6520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ふりかえり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6ADFEA-2237-40A9-84E1-21671F6DD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3"/>
            <a:ext cx="8229600" cy="74867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ja-JP" altLang="en-US" dirty="0"/>
              <a:t>ー各グループでふりかえりをお願いしますー</a:t>
            </a:r>
            <a:endParaRPr lang="en-US" altLang="ja-JP" dirty="0"/>
          </a:p>
          <a:p>
            <a:pPr lvl="1"/>
            <a:endParaRPr lang="en-US" altLang="ja-JP" dirty="0"/>
          </a:p>
          <a:p>
            <a:pPr marL="457200" lvl="1" indent="0">
              <a:buNone/>
            </a:pP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1873FA8-D165-44DB-9776-2082E4E5A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39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BCF3574-69B0-41EA-94B9-E107717131DE}"/>
              </a:ext>
            </a:extLst>
          </p:cNvPr>
          <p:cNvSpPr txBox="1"/>
          <p:nvPr/>
        </p:nvSpPr>
        <p:spPr>
          <a:xfrm>
            <a:off x="611560" y="3433936"/>
            <a:ext cx="822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/>
              <a:t>〇時〇分まで</a:t>
            </a:r>
            <a:endParaRPr kumimoji="1" lang="ja-JP" altLang="en-US" sz="9600" dirty="0"/>
          </a:p>
        </p:txBody>
      </p:sp>
    </p:spTree>
    <p:extLst>
      <p:ext uri="{BB962C8B-B14F-4D97-AF65-F5344CB8AC3E}">
        <p14:creationId xmlns:p14="http://schemas.microsoft.com/office/powerpoint/2010/main" val="4144703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2940D-017D-40D3-AB74-F82FE6520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134356"/>
            <a:ext cx="8229600" cy="1143000"/>
          </a:xfrm>
        </p:spPr>
        <p:txBody>
          <a:bodyPr>
            <a:normAutofit/>
          </a:bodyPr>
          <a:lstStyle/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ワークショップの方法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6ADFEA-2237-40A9-84E1-21671F6DD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52536" y="1131235"/>
            <a:ext cx="8229600" cy="532654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《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使用するもの</a:t>
            </a: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》</a:t>
            </a:r>
          </a:p>
          <a:p>
            <a:pPr lvl="2"/>
            <a:endParaRPr kumimoji="1"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40F3F18-5747-44BB-BCD9-01C3C8B26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4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79B9BCE9-B96A-4E72-9AD8-BEEC724619C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1694606"/>
            <a:ext cx="2016224" cy="133164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3DF434D-86B8-4DE4-8811-B4AEC3683F1F}"/>
              </a:ext>
            </a:extLst>
          </p:cNvPr>
          <p:cNvSpPr txBox="1"/>
          <p:nvPr/>
        </p:nvSpPr>
        <p:spPr>
          <a:xfrm>
            <a:off x="333872" y="315084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ワーク①シート　（</a:t>
            </a:r>
            <a:r>
              <a:rPr kumimoji="1" lang="en-US" altLang="ja-JP" dirty="0"/>
              <a:t>A0</a:t>
            </a:r>
            <a:r>
              <a:rPr kumimoji="1" lang="ja-JP" altLang="en-US" dirty="0"/>
              <a:t>）　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0ED26756-7B44-4906-B0B6-F1318A4D5A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240" y="1694606"/>
            <a:ext cx="1800200" cy="13501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1936136-D47F-4566-A83F-B36B2B0D2908}"/>
              </a:ext>
            </a:extLst>
          </p:cNvPr>
          <p:cNvSpPr txBox="1"/>
          <p:nvPr/>
        </p:nvSpPr>
        <p:spPr>
          <a:xfrm>
            <a:off x="3502224" y="316516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ワーク②シート　（</a:t>
            </a:r>
            <a:r>
              <a:rPr kumimoji="1" lang="en-US" altLang="ja-JP" dirty="0"/>
              <a:t>A0</a:t>
            </a:r>
            <a:r>
              <a:rPr kumimoji="1" lang="ja-JP" altLang="en-US" dirty="0"/>
              <a:t>）　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762AE3D-7F5B-4B7A-B210-C62F1519A16D}"/>
              </a:ext>
            </a:extLst>
          </p:cNvPr>
          <p:cNvSpPr txBox="1"/>
          <p:nvPr/>
        </p:nvSpPr>
        <p:spPr>
          <a:xfrm>
            <a:off x="333872" y="353450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必要数：各テーブル分</a:t>
            </a:r>
            <a:endParaRPr kumimoji="1"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0FF4392-1BD4-4CD0-9B00-9DDC352764BB}"/>
              </a:ext>
            </a:extLst>
          </p:cNvPr>
          <p:cNvSpPr txBox="1"/>
          <p:nvPr/>
        </p:nvSpPr>
        <p:spPr>
          <a:xfrm>
            <a:off x="3502224" y="3511433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必要数：各テーブル分</a:t>
            </a:r>
            <a:endParaRPr kumimoji="1" lang="ja-JP" altLang="en-US" dirty="0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22640A8D-977B-4DA8-BEAD-A5B8C96CC6C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4102"/>
          <a:stretch/>
        </p:blipFill>
        <p:spPr>
          <a:xfrm>
            <a:off x="6238615" y="1834284"/>
            <a:ext cx="2196157" cy="526143"/>
          </a:xfrm>
          <a:prstGeom prst="rect">
            <a:avLst/>
          </a:prstGeom>
          <a:ln>
            <a:noFill/>
          </a:ln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57E0F140-A453-4F66-9F42-C88A9B20ABE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6706580" y="2314516"/>
            <a:ext cx="1409125" cy="365125"/>
          </a:xfrm>
          <a:prstGeom prst="rect">
            <a:avLst/>
          </a:prstGeom>
          <a:ln>
            <a:noFill/>
          </a:ln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383F29E-1996-4B9C-9CEE-7A9B5F294096}"/>
              </a:ext>
            </a:extLst>
          </p:cNvPr>
          <p:cNvSpPr txBox="1"/>
          <p:nvPr/>
        </p:nvSpPr>
        <p:spPr>
          <a:xfrm>
            <a:off x="6706580" y="319492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付箋　５色程度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6F60B47-EF95-4B46-9A79-D4BA7643B8FA}"/>
              </a:ext>
            </a:extLst>
          </p:cNvPr>
          <p:cNvSpPr txBox="1"/>
          <p:nvPr/>
        </p:nvSpPr>
        <p:spPr>
          <a:xfrm>
            <a:off x="6382544" y="348832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必要数：各テーブル分</a:t>
            </a:r>
            <a:endParaRPr kumimoji="1" lang="ja-JP" altLang="en-US" dirty="0"/>
          </a:p>
        </p:txBody>
      </p:sp>
      <p:pic>
        <p:nvPicPr>
          <p:cNvPr id="1026" name="Picture 2" descr="マーカーのセットのイラスト（開いた状態）">
            <a:extLst>
              <a:ext uri="{FF2B5EF4-FFF2-40B4-BE49-F238E27FC236}">
                <a16:creationId xmlns:a16="http://schemas.microsoft.com/office/drawing/2014/main" id="{4D0CC8F1-80C2-4984-BA9F-FDBF97741A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74616">
            <a:off x="728130" y="4137076"/>
            <a:ext cx="1235688" cy="107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8CBD46D-67CB-4FDE-8255-EDA8BF118859}"/>
              </a:ext>
            </a:extLst>
          </p:cNvPr>
          <p:cNvSpPr txBox="1"/>
          <p:nvPr/>
        </p:nvSpPr>
        <p:spPr>
          <a:xfrm>
            <a:off x="3543197" y="544905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/>
              <a:t>マスキングテープ</a:t>
            </a:r>
            <a:r>
              <a:rPr kumimoji="1" lang="ja-JP" altLang="en-US" dirty="0"/>
              <a:t>　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8D56066-5B19-47BA-8B9A-4B9DC4E0C245}"/>
              </a:ext>
            </a:extLst>
          </p:cNvPr>
          <p:cNvSpPr txBox="1"/>
          <p:nvPr/>
        </p:nvSpPr>
        <p:spPr>
          <a:xfrm>
            <a:off x="230829" y="571723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必要数：各テーブル分</a:t>
            </a:r>
            <a:endParaRPr kumimoji="1" lang="ja-JP" altLang="en-US" dirty="0"/>
          </a:p>
        </p:txBody>
      </p:sp>
      <p:pic>
        <p:nvPicPr>
          <p:cNvPr id="1028" name="Picture 4" descr="無地のマスキングテープのイラスト">
            <a:extLst>
              <a:ext uri="{FF2B5EF4-FFF2-40B4-BE49-F238E27FC236}">
                <a16:creationId xmlns:a16="http://schemas.microsoft.com/office/drawing/2014/main" id="{370B7A35-4894-4A51-9E2D-6FC9D582D3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849" y="4154148"/>
            <a:ext cx="1040904" cy="1040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5137B35-401D-4FB3-AD4E-51E12684F8F2}"/>
              </a:ext>
            </a:extLst>
          </p:cNvPr>
          <p:cNvSpPr txBox="1"/>
          <p:nvPr/>
        </p:nvSpPr>
        <p:spPr>
          <a:xfrm>
            <a:off x="76975" y="5438806"/>
            <a:ext cx="261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水性マーカー等筆記具　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1ADAEA8-64F3-40BF-B826-67EDFEF09493}"/>
              </a:ext>
            </a:extLst>
          </p:cNvPr>
          <p:cNvSpPr txBox="1"/>
          <p:nvPr/>
        </p:nvSpPr>
        <p:spPr>
          <a:xfrm>
            <a:off x="3502224" y="5726765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必要数：各テーブル分</a:t>
            </a:r>
            <a:endParaRPr kumimoji="1" lang="ja-JP" altLang="en-US" dirty="0"/>
          </a:p>
        </p:txBody>
      </p:sp>
      <p:pic>
        <p:nvPicPr>
          <p:cNvPr id="1030" name="Picture 6" descr="ホワイトボードのイラスト（ビジネス）">
            <a:extLst>
              <a:ext uri="{FF2B5EF4-FFF2-40B4-BE49-F238E27FC236}">
                <a16:creationId xmlns:a16="http://schemas.microsoft.com/office/drawing/2014/main" id="{CF37A4C8-791C-495E-ADE6-C0DB535C9A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104" y="4030599"/>
            <a:ext cx="1220613" cy="1271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AF0280B-7431-46A7-A300-61F456E54AA8}"/>
              </a:ext>
            </a:extLst>
          </p:cNvPr>
          <p:cNvSpPr txBox="1"/>
          <p:nvPr/>
        </p:nvSpPr>
        <p:spPr>
          <a:xfrm>
            <a:off x="6382544" y="547501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ホワイトボード　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B65B175F-9FB6-4341-B602-D68D0E6C92F1}"/>
              </a:ext>
            </a:extLst>
          </p:cNvPr>
          <p:cNvSpPr txBox="1"/>
          <p:nvPr/>
        </p:nvSpPr>
        <p:spPr>
          <a:xfrm>
            <a:off x="6387616" y="574367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必要数：各テーブル分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67670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2940D-017D-40D3-AB74-F82FE6520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グループ発表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6ADFEA-2237-40A9-84E1-21671F6DD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849265"/>
            <a:ext cx="8507288" cy="4028007"/>
          </a:xfrm>
        </p:spPr>
        <p:txBody>
          <a:bodyPr>
            <a:normAutofit fontScale="70000" lnSpcReduction="20000"/>
          </a:bodyPr>
          <a:lstStyle/>
          <a:p>
            <a:pPr marL="457200" lvl="1" indent="0">
              <a:buNone/>
            </a:pPr>
            <a:r>
              <a:rPr lang="ja-JP" altLang="en-US" sz="5800" dirty="0"/>
              <a:t>どのような考えが出たか、またどのような関係性が示されたか５分以内に発表して下さい</a:t>
            </a:r>
            <a:endParaRPr lang="en-US" altLang="ja-JP" sz="5800" dirty="0"/>
          </a:p>
          <a:p>
            <a:pPr marL="457200" lvl="1" indent="0">
              <a:buNone/>
            </a:pPr>
            <a:endParaRPr lang="en-US" altLang="ja-JP" sz="7000" dirty="0"/>
          </a:p>
          <a:p>
            <a:pPr marL="457200" lvl="1" indent="0">
              <a:buNone/>
            </a:pPr>
            <a:endParaRPr lang="en-US" altLang="ja-JP" sz="7000" dirty="0"/>
          </a:p>
          <a:p>
            <a:pPr marL="457200" lvl="1" indent="0">
              <a:buNone/>
            </a:pPr>
            <a:r>
              <a:rPr lang="ja-JP" altLang="en-US" sz="7000" dirty="0"/>
              <a:t>発表は　</a:t>
            </a:r>
            <a:r>
              <a:rPr lang="en-US" altLang="ja-JP" sz="7000" dirty="0"/>
              <a:t>B</a:t>
            </a:r>
            <a:r>
              <a:rPr lang="ja-JP" altLang="en-US" sz="7000" dirty="0"/>
              <a:t>➡</a:t>
            </a:r>
            <a:r>
              <a:rPr lang="en-US" altLang="ja-JP" sz="7000" dirty="0"/>
              <a:t>C</a:t>
            </a:r>
            <a:r>
              <a:rPr lang="ja-JP" altLang="en-US" sz="7000" dirty="0"/>
              <a:t>➡</a:t>
            </a:r>
            <a:r>
              <a:rPr lang="en-US" altLang="ja-JP" sz="7000" dirty="0"/>
              <a:t>A</a:t>
            </a:r>
          </a:p>
          <a:p>
            <a:pPr marL="914400" lvl="2" indent="0">
              <a:buNone/>
            </a:pPr>
            <a:endParaRPr kumimoji="1"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1873FA8-D165-44DB-9776-2082E4E5A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40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8474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2940D-017D-40D3-AB74-F82FE6520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【</a:t>
            </a:r>
            <a:r>
              <a:rPr kumimoji="1" lang="ja-JP" altLang="en-US" dirty="0"/>
              <a:t>補足</a:t>
            </a:r>
            <a:r>
              <a:rPr kumimoji="1" lang="en-US" altLang="ja-JP" dirty="0"/>
              <a:t>】</a:t>
            </a:r>
            <a:r>
              <a:rPr kumimoji="1" lang="ja-JP" altLang="en-US" dirty="0"/>
              <a:t>グループ発表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1873FA8-D165-44DB-9776-2082E4E5A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41</a:t>
            </a:fld>
            <a:endParaRPr kumimoji="1" lang="ja-JP" altLang="en-US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1B6F2C8-856C-4F74-B28B-86353BF414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2"/>
            <a:ext cx="8507288" cy="4525963"/>
          </a:xfrm>
        </p:spPr>
        <p:txBody>
          <a:bodyPr>
            <a:normAutofit fontScale="85000" lnSpcReduction="20000"/>
          </a:bodyPr>
          <a:lstStyle/>
          <a:p>
            <a:r>
              <a:rPr lang="ja-JP" altLang="en-US" dirty="0"/>
              <a:t>全グループが発表したらファシリテーターは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各グループに対して気づいたことを発表します。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例えば・・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sz="2400" dirty="0"/>
              <a:t>・付箋が集中しているところ、空白のところの業務</a:t>
            </a: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　・ワーク①で</a:t>
            </a: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　　</a:t>
            </a:r>
            <a:r>
              <a:rPr lang="en-US" altLang="ja-JP" sz="2400" dirty="0"/>
              <a:t>『</a:t>
            </a:r>
            <a:r>
              <a:rPr kumimoji="1" lang="ja-JP" altLang="en-US" sz="2400" dirty="0"/>
              <a:t>特に連携した取り組みが必要になる業務</a:t>
            </a:r>
            <a:r>
              <a:rPr kumimoji="1" lang="en-US" altLang="ja-JP" sz="2400" dirty="0"/>
              <a:t>』</a:t>
            </a:r>
            <a:r>
              <a:rPr kumimoji="1" lang="ja-JP" altLang="en-US" sz="2400" dirty="0"/>
              <a:t>が入っているか</a:t>
            </a:r>
            <a:endParaRPr kumimoji="1" lang="en-US" altLang="ja-JP" sz="2400" dirty="0"/>
          </a:p>
          <a:p>
            <a:pPr marL="0" indent="0">
              <a:buNone/>
            </a:pPr>
            <a:r>
              <a:rPr kumimoji="1" lang="ja-JP" altLang="en-US" sz="2400" dirty="0"/>
              <a:t>　　ワーク②で</a:t>
            </a:r>
            <a:endParaRPr kumimoji="1" lang="en-US" altLang="ja-JP" sz="2400" dirty="0"/>
          </a:p>
          <a:p>
            <a:pPr marL="0" indent="0">
              <a:buNone/>
            </a:pPr>
            <a:r>
              <a:rPr kumimoji="1" lang="ja-JP" altLang="en-US" sz="2400" dirty="0"/>
              <a:t>　　関係する要素に線が結ばれて、連携の必要性が示されているか</a:t>
            </a:r>
            <a:endParaRPr kumimoji="1" lang="en-US" altLang="ja-JP" sz="2400" dirty="0"/>
          </a:p>
          <a:p>
            <a:pPr marL="0" indent="0">
              <a:buNone/>
            </a:pPr>
            <a:r>
              <a:rPr kumimoji="1" lang="ja-JP" altLang="en-US" sz="2400" dirty="0"/>
              <a:t>　・ワークの結果から、災害時における連携不足における課題を紹介しながら、</a:t>
            </a:r>
            <a:endParaRPr kumimoji="1"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　　災害対応における連携の必要性を説明する</a:t>
            </a:r>
            <a:endParaRPr kumimoji="1" lang="en-US" altLang="ja-JP" sz="2400" dirty="0"/>
          </a:p>
          <a:p>
            <a:pPr marL="0" indent="0">
              <a:buNone/>
            </a:pPr>
            <a:r>
              <a:rPr kumimoji="1" lang="ja-JP" altLang="en-US" sz="2400" dirty="0"/>
              <a:t>　　</a:t>
            </a:r>
            <a:endParaRPr kumimoji="1"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　　　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62010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2940D-017D-40D3-AB74-F82FE6520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総　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6ADFEA-2237-40A9-84E1-21671F6DD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849265"/>
            <a:ext cx="8507288" cy="3739975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altLang="ja-JP" sz="7000" dirty="0"/>
          </a:p>
          <a:p>
            <a:pPr marL="457200" lvl="1" indent="0">
              <a:buNone/>
            </a:pPr>
            <a:r>
              <a:rPr lang="ja-JP" altLang="en-US" sz="7000" dirty="0"/>
              <a:t>総括者：〇〇　〇〇</a:t>
            </a:r>
            <a:endParaRPr lang="en-US" altLang="ja-JP" sz="7000" dirty="0"/>
          </a:p>
          <a:p>
            <a:pPr marL="914400" lvl="2" indent="0">
              <a:buNone/>
            </a:pPr>
            <a:endParaRPr kumimoji="1"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1873FA8-D165-44DB-9776-2082E4E5A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42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2253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2940D-017D-40D3-AB74-F82FE6520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【</a:t>
            </a:r>
            <a:r>
              <a:rPr kumimoji="1" lang="ja-JP" altLang="en-US" dirty="0"/>
              <a:t>参考</a:t>
            </a:r>
            <a:r>
              <a:rPr kumimoji="1" lang="en-US" altLang="ja-JP" dirty="0"/>
              <a:t>】</a:t>
            </a:r>
            <a:r>
              <a:rPr kumimoji="1" lang="ja-JP" altLang="en-US" dirty="0"/>
              <a:t>総　括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1873FA8-D165-44DB-9776-2082E4E5A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43</a:t>
            </a:fld>
            <a:endParaRPr kumimoji="1" lang="ja-JP" altLang="en-US"/>
          </a:p>
        </p:txBody>
      </p:sp>
      <p:sp>
        <p:nvSpPr>
          <p:cNvPr id="5" name="コンテンツ プレースホルダー 5">
            <a:extLst>
              <a:ext uri="{FF2B5EF4-FFF2-40B4-BE49-F238E27FC236}">
                <a16:creationId xmlns:a16="http://schemas.microsoft.com/office/drawing/2014/main" id="{4D73FE6E-4B7A-4A47-A5F9-26ECC6C989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08874"/>
            <a:ext cx="8928992" cy="512127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例えば・・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・この研修で、防災における組織間連携のすべてを伝えるのは　　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時間的にも難しいが、研修をきっかけに、様々な階層に連携の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大切さを知ってもらう機会を作ることが重要だと考えている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・何かあったときは、助け合おうという気持ちを少しでも持つこと　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で、災害時に連携しようとする気持ちになる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・災害時には、各部班がそれぞれの災害対応を行う必要がある。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いまいちど業務継続計画（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BCP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）を確認する際は、他の部班の行動も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確認するなど連携を意識し、災害対応の全体像を把握するようお願いしたい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・危機管理部署は平時からアドバイスなどのサポートを行っていくので、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各部班においても災害時のマニュアルを整備するなど、備えを進めてほしい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85345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2940D-017D-40D3-AB74-F82FE6520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参考資料（</a:t>
            </a:r>
            <a:r>
              <a:rPr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豊橋市事例）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6ADFEA-2237-40A9-84E1-21671F6DD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52536" y="1401940"/>
            <a:ext cx="8939336" cy="532654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《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他部局向けに開催するまでの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道のり</a:t>
            </a: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》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2"/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40F3F18-5747-44BB-BCD9-01C3C8B26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44</a:t>
            </a:fld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452878D-6522-4394-8A08-3EDDD172D00D}"/>
              </a:ext>
            </a:extLst>
          </p:cNvPr>
          <p:cNvSpPr txBox="1"/>
          <p:nvPr/>
        </p:nvSpPr>
        <p:spPr>
          <a:xfrm>
            <a:off x="457200" y="2434197"/>
            <a:ext cx="9011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①例年実施している全庁対象図上訓練の一つのメニューとして位置づける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➡新規の訓練ではないので、全体説明のなかの一項目として庁内に説明を実施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A8B8806-4EEC-4E3E-80DF-8ED54C7703BA}"/>
              </a:ext>
            </a:extLst>
          </p:cNvPr>
          <p:cNvSpPr txBox="1"/>
          <p:nvPr/>
        </p:nvSpPr>
        <p:spPr>
          <a:xfrm>
            <a:off x="457200" y="3284984"/>
            <a:ext cx="9011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②危機管理部署の若手向けにワークショップをプレ実施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➡課内研修とテーブルファシリテーター育成の一石二鳥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A4B394E-09F6-4132-BBD5-6882CB5D052D}"/>
              </a:ext>
            </a:extLst>
          </p:cNvPr>
          <p:cNvSpPr txBox="1"/>
          <p:nvPr/>
        </p:nvSpPr>
        <p:spPr>
          <a:xfrm>
            <a:off x="457200" y="4140478"/>
            <a:ext cx="9011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③管理職（課長補佐）向けのワークショップ実施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➡新型コロナウイルスに配慮し、災害対応における代表課</a:t>
            </a: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人を対象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E89C766-D770-4E4B-AB68-BBA32417662D}"/>
              </a:ext>
            </a:extLst>
          </p:cNvPr>
          <p:cNvSpPr txBox="1"/>
          <p:nvPr/>
        </p:nvSpPr>
        <p:spPr>
          <a:xfrm>
            <a:off x="457200" y="4956027"/>
            <a:ext cx="901134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④連携の必要性は分かった！今後どうすればよい？に対応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➡防災は調整役、実働は各部班なため、</a:t>
            </a: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BCP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の修正や受援計画、各部班行動マニュアルの修正依頼、</a:t>
            </a:r>
            <a:endParaRPr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修正相談を行う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24962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40F3F18-5747-44BB-BCD9-01C3C8B26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  <p:sp>
        <p:nvSpPr>
          <p:cNvPr id="22" name="タイトル 21">
            <a:extLst>
              <a:ext uri="{FF2B5EF4-FFF2-40B4-BE49-F238E27FC236}">
                <a16:creationId xmlns:a16="http://schemas.microsoft.com/office/drawing/2014/main" id="{F7E6C34B-5918-4AE3-B075-389703E70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338144"/>
            <a:ext cx="8229600" cy="1143000"/>
          </a:xfrm>
        </p:spPr>
        <p:txBody>
          <a:bodyPr>
            <a:normAutofit/>
          </a:bodyPr>
          <a:lstStyle/>
          <a:p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ワークショップ（</a:t>
            </a:r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WS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）を実施</a:t>
            </a: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81107E4F-66E7-4146-B05D-F9317070CB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88845" y="1662079"/>
            <a:ext cx="8229600" cy="532654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《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ねらい</a:t>
            </a: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》</a:t>
            </a:r>
          </a:p>
          <a:p>
            <a:pPr lvl="2"/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BAF4DA9B-0293-42EC-9B9D-BFEDCE1F57F2}"/>
              </a:ext>
            </a:extLst>
          </p:cNvPr>
          <p:cNvSpPr txBox="1">
            <a:spLocks/>
          </p:cNvSpPr>
          <p:nvPr/>
        </p:nvSpPr>
        <p:spPr>
          <a:xfrm>
            <a:off x="-176269" y="2375668"/>
            <a:ext cx="8229600" cy="53265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 panose="020B0604020202020204" pitchFamily="34" charset="0"/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組織横断的な災害対応の必要性を理解してもらう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2"/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7521C3E7-7E3D-46D3-9820-BEFAEBA531B6}"/>
              </a:ext>
            </a:extLst>
          </p:cNvPr>
          <p:cNvSpPr txBox="1">
            <a:spLocks/>
          </p:cNvSpPr>
          <p:nvPr/>
        </p:nvSpPr>
        <p:spPr>
          <a:xfrm>
            <a:off x="-176269" y="3533477"/>
            <a:ext cx="8229600" cy="5326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《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やること</a:t>
            </a: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》</a:t>
            </a:r>
          </a:p>
          <a:p>
            <a:pPr lvl="2"/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endParaRPr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8337EF00-5B29-4336-8F84-484B7FCF7A40}"/>
              </a:ext>
            </a:extLst>
          </p:cNvPr>
          <p:cNvSpPr txBox="1">
            <a:spLocks/>
          </p:cNvSpPr>
          <p:nvPr/>
        </p:nvSpPr>
        <p:spPr>
          <a:xfrm>
            <a:off x="-145439" y="4365104"/>
            <a:ext cx="8813577" cy="1754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暮らしの多様性を時系列と対応組織で俯瞰的に考えるワークショップ。２つのワークを実施し、最後にふりかえりを行う。</a:t>
            </a:r>
          </a:p>
        </p:txBody>
      </p:sp>
    </p:spTree>
    <p:extLst>
      <p:ext uri="{BB962C8B-B14F-4D97-AF65-F5344CB8AC3E}">
        <p14:creationId xmlns:p14="http://schemas.microsoft.com/office/powerpoint/2010/main" val="284586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2940D-017D-40D3-AB74-F82FE6520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ワークショップの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概要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6ADFEA-2237-40A9-84E1-21671F6DD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411" y="1618648"/>
            <a:ext cx="8229600" cy="5001421"/>
          </a:xfrm>
        </p:spPr>
        <p:txBody>
          <a:bodyPr>
            <a:normAutofit/>
          </a:bodyPr>
          <a:lstStyle/>
          <a:p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</a:t>
            </a:r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：「住」と災害に関する時系列提示</a:t>
            </a:r>
            <a:endParaRPr kumimoji="1"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kumimoji="1"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その時点で必要とされること、やっておくべきことは何？</a:t>
            </a:r>
            <a:endParaRPr kumimoji="1" lang="en-US" altLang="ja-JP" sz="2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kumimoji="1"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個人</a:t>
            </a:r>
            <a:r>
              <a:rPr kumimoji="1" lang="en-US" altLang="ja-JP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W</a:t>
            </a:r>
            <a:r>
              <a:rPr kumimoji="1"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（書き出し）</a:t>
            </a:r>
            <a:r>
              <a:rPr kumimoji="1" lang="en-US" altLang="ja-JP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+</a:t>
            </a:r>
            <a:r>
              <a:rPr kumimoji="1"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グループ</a:t>
            </a:r>
            <a:r>
              <a:rPr kumimoji="1" lang="en-US" altLang="ja-JP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W</a:t>
            </a:r>
            <a:r>
              <a:rPr kumimoji="1"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（共有）繰り返し</a:t>
            </a:r>
            <a:endParaRPr kumimoji="1" lang="en-US" altLang="ja-JP" sz="2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重要要素の掘り下げ</a:t>
            </a:r>
            <a:endParaRPr lang="en-US" altLang="ja-JP" sz="2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2"/>
            <a:r>
              <a:rPr lang="ja-JP" altLang="en-US" sz="1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時系列の転換点要素</a:t>
            </a:r>
            <a:endParaRPr lang="en-US" altLang="ja-JP" sz="1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914400" lvl="2" indent="0">
              <a:buNone/>
            </a:pPr>
            <a:r>
              <a:rPr lang="ja-JP" altLang="en-US" sz="1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en-US" altLang="ja-JP" sz="1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ex.</a:t>
            </a:r>
            <a:r>
              <a:rPr lang="ja-JP" altLang="en-US" sz="1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避難行動、避難所解消、仮住居入居、住宅再建）</a:t>
            </a:r>
            <a:endParaRPr lang="en-US" altLang="ja-JP" sz="1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</a:t>
            </a:r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：各要素と関連部署の関係整理</a:t>
            </a:r>
            <a:endParaRPr kumimoji="1"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で出た要素を整理・分類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重要要素の関係性図示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2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時系列の転換点要素と関係要素を線で結ぶ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ふりかえり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endParaRPr lang="en-US" altLang="ja-JP" dirty="0"/>
          </a:p>
          <a:p>
            <a:pPr lvl="2"/>
            <a:endParaRPr kumimoji="1"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40F3F18-5747-44BB-BCD9-01C3C8B26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7809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2940D-017D-40D3-AB74-F82FE6520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ワークショップの方法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6ADFEA-2237-40A9-84E1-21671F6DD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4888" y="2620173"/>
            <a:ext cx="8229600" cy="1286211"/>
          </a:xfrm>
        </p:spPr>
        <p:txBody>
          <a:bodyPr>
            <a:normAutofit/>
          </a:bodyPr>
          <a:lstStyle/>
          <a:p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</a:t>
            </a:r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：「住」と災害に関する時系列提示</a:t>
            </a:r>
            <a:endParaRPr kumimoji="1"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</a:t>
            </a:r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：各要素と関連部署の関係整理</a:t>
            </a:r>
            <a:endParaRPr lang="en-US" altLang="ja-JP" dirty="0"/>
          </a:p>
          <a:p>
            <a:pPr lvl="2"/>
            <a:endParaRPr kumimoji="1"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40F3F18-5747-44BB-BCD9-01C3C8B26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49D4D883-B6B1-4B23-987B-89DD90438736}"/>
              </a:ext>
            </a:extLst>
          </p:cNvPr>
          <p:cNvSpPr txBox="1">
            <a:spLocks/>
          </p:cNvSpPr>
          <p:nvPr/>
        </p:nvSpPr>
        <p:spPr>
          <a:xfrm>
            <a:off x="179512" y="1697353"/>
            <a:ext cx="8784976" cy="12862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①次ページ以降のスライドを使用し</a:t>
            </a:r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1653706C-0986-4A11-AFEB-51F6517066EC}"/>
              </a:ext>
            </a:extLst>
          </p:cNvPr>
          <p:cNvSpPr txBox="1">
            <a:spLocks/>
          </p:cNvSpPr>
          <p:nvPr/>
        </p:nvSpPr>
        <p:spPr>
          <a:xfrm>
            <a:off x="611560" y="3906384"/>
            <a:ext cx="8229600" cy="12862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の内容を一度すべて説明します</a:t>
            </a:r>
          </a:p>
        </p:txBody>
      </p:sp>
    </p:spTree>
    <p:extLst>
      <p:ext uri="{BB962C8B-B14F-4D97-AF65-F5344CB8AC3E}">
        <p14:creationId xmlns:p14="http://schemas.microsoft.com/office/powerpoint/2010/main" val="4159813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スライド番号プレースホルダー 15">
            <a:extLst>
              <a:ext uri="{FF2B5EF4-FFF2-40B4-BE49-F238E27FC236}">
                <a16:creationId xmlns:a16="http://schemas.microsoft.com/office/drawing/2014/main" id="{172C400A-6A75-4339-84DC-C38DC6E60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46492" y="6381057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8</a:t>
            </a:fld>
            <a:endParaRPr kumimoji="1" lang="ja-JP" altLang="en-US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12D12E3-6BCD-4017-A5E7-03F55779CD6E}"/>
              </a:ext>
            </a:extLst>
          </p:cNvPr>
          <p:cNvSpPr/>
          <p:nvPr/>
        </p:nvSpPr>
        <p:spPr>
          <a:xfrm>
            <a:off x="1003939" y="90916"/>
            <a:ext cx="7504870" cy="64807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ワーク①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「住」と災害に関する課題検討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9BB0245-B8C5-4885-AC6B-20D385077101}"/>
              </a:ext>
            </a:extLst>
          </p:cNvPr>
          <p:cNvSpPr txBox="1"/>
          <p:nvPr/>
        </p:nvSpPr>
        <p:spPr>
          <a:xfrm>
            <a:off x="1003938" y="2267663"/>
            <a:ext cx="7504870" cy="923330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平時、緊急・応急期、復旧・復興期に「建物・まち」、「市民」、「社会」にとって必要な</a:t>
            </a:r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重要なこと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と、</a:t>
            </a:r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その要素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（こと、もの、ひと、かね、情報）を考える</a:t>
            </a:r>
            <a:endParaRPr lang="en-US" altLang="ja-JP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AFD9E8F-443E-49E5-B1F6-31F0BCBF3638}"/>
              </a:ext>
            </a:extLst>
          </p:cNvPr>
          <p:cNvSpPr txBox="1"/>
          <p:nvPr/>
        </p:nvSpPr>
        <p:spPr>
          <a:xfrm>
            <a:off x="1003938" y="3418686"/>
            <a:ext cx="1800000" cy="1477328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・「平時」からスタート</a:t>
            </a:r>
            <a:endParaRPr lang="en-US" altLang="ja-JP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・各自</a:t>
            </a:r>
            <a:r>
              <a:rPr lang="en-US" altLang="ja-JP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postit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に「</a:t>
            </a:r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重要なこと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」を</a:t>
            </a:r>
            <a:r>
              <a:rPr lang="en-US" altLang="ja-JP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つ書く</a:t>
            </a:r>
            <a:endParaRPr lang="en-US" altLang="ja-JP" sz="8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05EB07C7-B07B-4ED6-A11D-5A449EE7E9C4}"/>
              </a:ext>
            </a:extLst>
          </p:cNvPr>
          <p:cNvSpPr/>
          <p:nvPr/>
        </p:nvSpPr>
        <p:spPr>
          <a:xfrm>
            <a:off x="206626" y="90917"/>
            <a:ext cx="649460" cy="321671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Rtl" rtlCol="0" anchor="ctr"/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演習のステップ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7B76AC8-ABA0-4A70-AD7E-7FDC7495405C}"/>
              </a:ext>
            </a:extLst>
          </p:cNvPr>
          <p:cNvSpPr/>
          <p:nvPr/>
        </p:nvSpPr>
        <p:spPr>
          <a:xfrm>
            <a:off x="206626" y="3434305"/>
            <a:ext cx="649460" cy="274138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Rtl" rtlCol="0" anchor="ctr"/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作業内容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DB67D4FA-AD5D-46EA-B714-DFE58A8AE558}"/>
              </a:ext>
            </a:extLst>
          </p:cNvPr>
          <p:cNvSpPr txBox="1"/>
          <p:nvPr/>
        </p:nvSpPr>
        <p:spPr>
          <a:xfrm>
            <a:off x="6681881" y="3409552"/>
            <a:ext cx="1800000" cy="2031325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・各「重要なこと」はどうしたら成立するのか、</a:t>
            </a:r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必要な要素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をみんなで考え、</a:t>
            </a:r>
            <a:r>
              <a:rPr lang="en-US" altLang="ja-JP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postit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を貼り付ける</a:t>
            </a:r>
            <a:endParaRPr lang="en-US" altLang="ja-JP" sz="8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98960AD-A078-4F9E-B68D-3E3765C2D6B8}"/>
              </a:ext>
            </a:extLst>
          </p:cNvPr>
          <p:cNvSpPr txBox="1"/>
          <p:nvPr/>
        </p:nvSpPr>
        <p:spPr>
          <a:xfrm>
            <a:off x="2895611" y="3418686"/>
            <a:ext cx="1800000" cy="1877437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・グループ内で共有して「建物・まち」「市民」、「社会」の当てはまる場所に貼る</a:t>
            </a:r>
            <a:endParaRPr lang="en-US" altLang="ja-JP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8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9E79015D-1C02-4158-A42D-18103D0DABA2}"/>
              </a:ext>
            </a:extLst>
          </p:cNvPr>
          <p:cNvSpPr txBox="1"/>
          <p:nvPr/>
        </p:nvSpPr>
        <p:spPr>
          <a:xfrm>
            <a:off x="4788746" y="3418687"/>
            <a:ext cx="1800000" cy="2031325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・「建物・まち」「市民」、「社会」のうち何も出ていない場合、みんなで考え</a:t>
            </a:r>
            <a:r>
              <a:rPr lang="en-US" altLang="ja-JP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postit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を貼り付ける</a:t>
            </a:r>
            <a:endParaRPr lang="en-US" altLang="ja-JP" sz="8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右矢印 17">
            <a:extLst>
              <a:ext uri="{FF2B5EF4-FFF2-40B4-BE49-F238E27FC236}">
                <a16:creationId xmlns:a16="http://schemas.microsoft.com/office/drawing/2014/main" id="{FBF36E12-C068-487F-B1AE-8B09678845BC}"/>
              </a:ext>
            </a:extLst>
          </p:cNvPr>
          <p:cNvSpPr/>
          <p:nvPr/>
        </p:nvSpPr>
        <p:spPr>
          <a:xfrm>
            <a:off x="8388424" y="143524"/>
            <a:ext cx="360040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" name="矢印: U ターン 7">
            <a:extLst>
              <a:ext uri="{FF2B5EF4-FFF2-40B4-BE49-F238E27FC236}">
                <a16:creationId xmlns:a16="http://schemas.microsoft.com/office/drawing/2014/main" id="{B6D6D966-ED22-40CE-9E3F-D6E666074EA4}"/>
              </a:ext>
            </a:extLst>
          </p:cNvPr>
          <p:cNvSpPr/>
          <p:nvPr/>
        </p:nvSpPr>
        <p:spPr>
          <a:xfrm rot="10800000">
            <a:off x="1035868" y="5713550"/>
            <a:ext cx="6831909" cy="796146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75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C3901290-314D-4385-B0E1-358E0515999E}"/>
              </a:ext>
            </a:extLst>
          </p:cNvPr>
          <p:cNvSpPr txBox="1"/>
          <p:nvPr/>
        </p:nvSpPr>
        <p:spPr>
          <a:xfrm>
            <a:off x="3547263" y="5780361"/>
            <a:ext cx="198046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（個人</a:t>
            </a:r>
            <a:r>
              <a:rPr lang="en-US" altLang="ja-JP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+</a:t>
            </a:r>
            <a:r>
              <a:rPr lang="ja-JP" altLang="en-US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グループ作業）</a:t>
            </a:r>
            <a:endParaRPr lang="en-US" altLang="ja-JP" sz="1200" b="1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×3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3E4E9578-4AA4-422A-B02A-CA1EE09BA98B}"/>
              </a:ext>
            </a:extLst>
          </p:cNvPr>
          <p:cNvSpPr txBox="1"/>
          <p:nvPr/>
        </p:nvSpPr>
        <p:spPr>
          <a:xfrm>
            <a:off x="1035868" y="5411029"/>
            <a:ext cx="16524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（個人作業）</a:t>
            </a:r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endParaRPr lang="en-US" altLang="ja-JP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D40FC8B-8252-4EDA-B398-B42ECC7F72B5}"/>
              </a:ext>
            </a:extLst>
          </p:cNvPr>
          <p:cNvSpPr txBox="1"/>
          <p:nvPr/>
        </p:nvSpPr>
        <p:spPr>
          <a:xfrm>
            <a:off x="2831852" y="5411029"/>
            <a:ext cx="18509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（グループ作業）</a:t>
            </a:r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endParaRPr lang="en-US" altLang="ja-JP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0375B5BF-5C33-4CF2-ADA4-CC69A34BD023}"/>
              </a:ext>
            </a:extLst>
          </p:cNvPr>
          <p:cNvSpPr txBox="1"/>
          <p:nvPr/>
        </p:nvSpPr>
        <p:spPr>
          <a:xfrm>
            <a:off x="4763251" y="5411029"/>
            <a:ext cx="18509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（グループ作業）</a:t>
            </a:r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endParaRPr lang="en-US" altLang="ja-JP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754A84D1-987A-4DE8-ACEC-04C054E8A772}"/>
              </a:ext>
            </a:extLst>
          </p:cNvPr>
          <p:cNvSpPr txBox="1"/>
          <p:nvPr/>
        </p:nvSpPr>
        <p:spPr>
          <a:xfrm>
            <a:off x="6542192" y="5411029"/>
            <a:ext cx="19965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（グループ作業）</a:t>
            </a:r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endParaRPr lang="en-US" altLang="ja-JP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204CD1B-6F6A-40C9-8A57-CA6E932BF3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851" y="813266"/>
            <a:ext cx="1800000" cy="13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EE16F17B-3486-414F-886D-5D786DBE6F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9503" y="813266"/>
            <a:ext cx="1800000" cy="13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B9EE56EF-2AAD-4D2A-A41C-5DC01D3157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8808" y="813266"/>
            <a:ext cx="1800000" cy="13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D1243960-4681-4DB9-ADA6-B17F2968B9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4155" y="813266"/>
            <a:ext cx="1800000" cy="13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3" name="右矢印 15">
            <a:extLst>
              <a:ext uri="{FF2B5EF4-FFF2-40B4-BE49-F238E27FC236}">
                <a16:creationId xmlns:a16="http://schemas.microsoft.com/office/drawing/2014/main" id="{2F6FA840-5BC7-436C-BEC9-D60974D52A95}"/>
              </a:ext>
            </a:extLst>
          </p:cNvPr>
          <p:cNvSpPr/>
          <p:nvPr/>
        </p:nvSpPr>
        <p:spPr>
          <a:xfrm>
            <a:off x="2684951" y="1172688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4" name="右矢印 15">
            <a:extLst>
              <a:ext uri="{FF2B5EF4-FFF2-40B4-BE49-F238E27FC236}">
                <a16:creationId xmlns:a16="http://schemas.microsoft.com/office/drawing/2014/main" id="{490BBDF9-3E24-44E3-83F3-40D5D6C6D64F}"/>
              </a:ext>
            </a:extLst>
          </p:cNvPr>
          <p:cNvSpPr/>
          <p:nvPr/>
        </p:nvSpPr>
        <p:spPr>
          <a:xfrm>
            <a:off x="4591575" y="1172688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6" name="右矢印 15">
            <a:extLst>
              <a:ext uri="{FF2B5EF4-FFF2-40B4-BE49-F238E27FC236}">
                <a16:creationId xmlns:a16="http://schemas.microsoft.com/office/drawing/2014/main" id="{2D893A1F-0BC6-4FC2-85C7-02F56E80F88F}"/>
              </a:ext>
            </a:extLst>
          </p:cNvPr>
          <p:cNvSpPr/>
          <p:nvPr/>
        </p:nvSpPr>
        <p:spPr>
          <a:xfrm>
            <a:off x="6488012" y="1172688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3" name="右矢印 15">
            <a:extLst>
              <a:ext uri="{FF2B5EF4-FFF2-40B4-BE49-F238E27FC236}">
                <a16:creationId xmlns:a16="http://schemas.microsoft.com/office/drawing/2014/main" id="{A24FBE51-7432-452E-A71C-6C49DD5CBF25}"/>
              </a:ext>
            </a:extLst>
          </p:cNvPr>
          <p:cNvSpPr/>
          <p:nvPr/>
        </p:nvSpPr>
        <p:spPr>
          <a:xfrm>
            <a:off x="2684951" y="3174167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5" name="右矢印 15">
            <a:extLst>
              <a:ext uri="{FF2B5EF4-FFF2-40B4-BE49-F238E27FC236}">
                <a16:creationId xmlns:a16="http://schemas.microsoft.com/office/drawing/2014/main" id="{C473B604-02E3-4765-A064-1D835094D63D}"/>
              </a:ext>
            </a:extLst>
          </p:cNvPr>
          <p:cNvSpPr/>
          <p:nvPr/>
        </p:nvSpPr>
        <p:spPr>
          <a:xfrm>
            <a:off x="4591575" y="3174167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6" name="右矢印 15">
            <a:extLst>
              <a:ext uri="{FF2B5EF4-FFF2-40B4-BE49-F238E27FC236}">
                <a16:creationId xmlns:a16="http://schemas.microsoft.com/office/drawing/2014/main" id="{53A4B43E-5ECD-4C87-B19D-FF51C7AA1684}"/>
              </a:ext>
            </a:extLst>
          </p:cNvPr>
          <p:cNvSpPr/>
          <p:nvPr/>
        </p:nvSpPr>
        <p:spPr>
          <a:xfrm>
            <a:off x="6488012" y="3174167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303A489-47EF-415C-B7E2-A5699141158C}"/>
              </a:ext>
            </a:extLst>
          </p:cNvPr>
          <p:cNvSpPr/>
          <p:nvPr/>
        </p:nvSpPr>
        <p:spPr>
          <a:xfrm>
            <a:off x="825798" y="6246216"/>
            <a:ext cx="7252047" cy="569715"/>
          </a:xfrm>
          <a:prstGeom prst="rect">
            <a:avLst/>
          </a:prstGeom>
          <a:solidFill>
            <a:srgbClr val="FFFFFF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23B51B02-6AF7-4155-B1CE-B3164A56ED81}"/>
              </a:ext>
            </a:extLst>
          </p:cNvPr>
          <p:cNvSpPr txBox="1"/>
          <p:nvPr/>
        </p:nvSpPr>
        <p:spPr>
          <a:xfrm>
            <a:off x="883554" y="6244265"/>
            <a:ext cx="7504870" cy="646331"/>
          </a:xfrm>
          <a:prstGeom prst="rect">
            <a:avLst/>
          </a:prstGeom>
          <a:noFill/>
          <a:ln w="15875"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「健康で文化・・（平時）」→「生き延びる・・（緊急・応急期）」</a:t>
            </a:r>
            <a:endParaRPr lang="en-US" altLang="ja-JP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→「暮らしの・・（復旧・復興期）」で繰り返す</a:t>
            </a:r>
            <a:endParaRPr lang="en-US" altLang="ja-JP" sz="8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5234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BFE221-D67E-4727-AD61-7E64E7077EFB}"/>
              </a:ext>
            </a:extLst>
          </p:cNvPr>
          <p:cNvSpPr txBox="1"/>
          <p:nvPr/>
        </p:nvSpPr>
        <p:spPr>
          <a:xfrm>
            <a:off x="2406132" y="2459738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ワーク①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「住」と災害に関する時系列提示</a:t>
            </a:r>
            <a:endParaRPr lang="ja-JP" altLang="en-US" sz="80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8928120" cy="59400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住環境のフェーズ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建物・まち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市民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社会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135291" y="413627"/>
            <a:ext cx="7901207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491056" y="8979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01CD85B6-1AE7-4680-9035-DBB7C5593032}"/>
              </a:ext>
            </a:extLst>
          </p:cNvPr>
          <p:cNvSpPr/>
          <p:nvPr/>
        </p:nvSpPr>
        <p:spPr>
          <a:xfrm>
            <a:off x="1498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0EA2217F-B494-425C-807E-5C4BA974660B}"/>
              </a:ext>
            </a:extLst>
          </p:cNvPr>
          <p:cNvSpPr/>
          <p:nvPr/>
        </p:nvSpPr>
        <p:spPr>
          <a:xfrm>
            <a:off x="164261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35BC9089-B456-43B1-8BA8-4B5F06A9338C}"/>
              </a:ext>
            </a:extLst>
          </p:cNvPr>
          <p:cNvSpPr/>
          <p:nvPr/>
        </p:nvSpPr>
        <p:spPr>
          <a:xfrm>
            <a:off x="177515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F4893017-B22C-4B30-AAD0-0AD03D2971D0}"/>
              </a:ext>
            </a:extLst>
          </p:cNvPr>
          <p:cNvSpPr/>
          <p:nvPr/>
        </p:nvSpPr>
        <p:spPr>
          <a:xfrm>
            <a:off x="190770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31267A24-80EB-4E34-8614-754592926CD5}"/>
              </a:ext>
            </a:extLst>
          </p:cNvPr>
          <p:cNvSpPr/>
          <p:nvPr/>
        </p:nvSpPr>
        <p:spPr>
          <a:xfrm>
            <a:off x="20402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3985B030-F68B-4AC2-9291-95479329EF98}"/>
              </a:ext>
            </a:extLst>
          </p:cNvPr>
          <p:cNvSpPr/>
          <p:nvPr/>
        </p:nvSpPr>
        <p:spPr>
          <a:xfrm>
            <a:off x="1498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309E06B9-571B-42E8-8B92-7783EA3E6F84}"/>
              </a:ext>
            </a:extLst>
          </p:cNvPr>
          <p:cNvSpPr/>
          <p:nvPr/>
        </p:nvSpPr>
        <p:spPr>
          <a:xfrm>
            <a:off x="164261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55C5E7ED-C6A3-42A3-8EF0-B89A45C12F7E}"/>
              </a:ext>
            </a:extLst>
          </p:cNvPr>
          <p:cNvSpPr/>
          <p:nvPr/>
        </p:nvSpPr>
        <p:spPr>
          <a:xfrm>
            <a:off x="177515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3361AB56-477D-4559-A915-4D74114CB754}"/>
              </a:ext>
            </a:extLst>
          </p:cNvPr>
          <p:cNvSpPr/>
          <p:nvPr/>
        </p:nvSpPr>
        <p:spPr>
          <a:xfrm>
            <a:off x="190770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5B7AFE7B-0D50-49ED-9B8A-A50CAFD0E316}"/>
              </a:ext>
            </a:extLst>
          </p:cNvPr>
          <p:cNvSpPr/>
          <p:nvPr/>
        </p:nvSpPr>
        <p:spPr>
          <a:xfrm>
            <a:off x="20402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ひと</a:t>
            </a: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74773A9E-2FD0-41FA-ACB4-FC43EDFE545E}"/>
              </a:ext>
            </a:extLst>
          </p:cNvPr>
          <p:cNvSpPr/>
          <p:nvPr/>
        </p:nvSpPr>
        <p:spPr>
          <a:xfrm>
            <a:off x="271793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587ECF36-5A32-4EBA-B4CF-5B1DDA8063D8}"/>
              </a:ext>
            </a:extLst>
          </p:cNvPr>
          <p:cNvSpPr/>
          <p:nvPr/>
        </p:nvSpPr>
        <p:spPr>
          <a:xfrm>
            <a:off x="286195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8BC8E9D9-5C82-4B1D-8E8F-89EDE337D867}"/>
              </a:ext>
            </a:extLst>
          </p:cNvPr>
          <p:cNvSpPr/>
          <p:nvPr/>
        </p:nvSpPr>
        <p:spPr>
          <a:xfrm>
            <a:off x="299450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5039CA7A-15B4-40FD-90E9-DA739A65DDEE}"/>
              </a:ext>
            </a:extLst>
          </p:cNvPr>
          <p:cNvSpPr/>
          <p:nvPr/>
        </p:nvSpPr>
        <p:spPr>
          <a:xfrm>
            <a:off x="312704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5" name="四角形: メモ 24">
            <a:extLst>
              <a:ext uri="{FF2B5EF4-FFF2-40B4-BE49-F238E27FC236}">
                <a16:creationId xmlns:a16="http://schemas.microsoft.com/office/drawing/2014/main" id="{8752A8B3-58FD-4F41-B09F-196EB6EF6E3D}"/>
              </a:ext>
            </a:extLst>
          </p:cNvPr>
          <p:cNvSpPr/>
          <p:nvPr/>
        </p:nvSpPr>
        <p:spPr>
          <a:xfrm>
            <a:off x="3259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6" name="四角形: メモ 25">
            <a:extLst>
              <a:ext uri="{FF2B5EF4-FFF2-40B4-BE49-F238E27FC236}">
                <a16:creationId xmlns:a16="http://schemas.microsoft.com/office/drawing/2014/main" id="{261855F8-BD7E-4CAF-A29B-D5A9BD622D08}"/>
              </a:ext>
            </a:extLst>
          </p:cNvPr>
          <p:cNvSpPr/>
          <p:nvPr/>
        </p:nvSpPr>
        <p:spPr>
          <a:xfrm>
            <a:off x="271793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7" name="四角形: メモ 26">
            <a:extLst>
              <a:ext uri="{FF2B5EF4-FFF2-40B4-BE49-F238E27FC236}">
                <a16:creationId xmlns:a16="http://schemas.microsoft.com/office/drawing/2014/main" id="{E4926E25-74DF-4FD1-9DBF-22A5E233361A}"/>
              </a:ext>
            </a:extLst>
          </p:cNvPr>
          <p:cNvSpPr/>
          <p:nvPr/>
        </p:nvSpPr>
        <p:spPr>
          <a:xfrm>
            <a:off x="286195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8" name="四角形: メモ 27">
            <a:extLst>
              <a:ext uri="{FF2B5EF4-FFF2-40B4-BE49-F238E27FC236}">
                <a16:creationId xmlns:a16="http://schemas.microsoft.com/office/drawing/2014/main" id="{A784BDA8-9676-4AE1-A4BB-58C787F6B36A}"/>
              </a:ext>
            </a:extLst>
          </p:cNvPr>
          <p:cNvSpPr/>
          <p:nvPr/>
        </p:nvSpPr>
        <p:spPr>
          <a:xfrm>
            <a:off x="299450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9" name="四角形: メモ 28">
            <a:extLst>
              <a:ext uri="{FF2B5EF4-FFF2-40B4-BE49-F238E27FC236}">
                <a16:creationId xmlns:a16="http://schemas.microsoft.com/office/drawing/2014/main" id="{F83CD1FA-32CD-4368-9E9C-6CF470769DDF}"/>
              </a:ext>
            </a:extLst>
          </p:cNvPr>
          <p:cNvSpPr/>
          <p:nvPr/>
        </p:nvSpPr>
        <p:spPr>
          <a:xfrm>
            <a:off x="312704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0" name="四角形: メモ 29">
            <a:extLst>
              <a:ext uri="{FF2B5EF4-FFF2-40B4-BE49-F238E27FC236}">
                <a16:creationId xmlns:a16="http://schemas.microsoft.com/office/drawing/2014/main" id="{4B89612A-BA2B-4E95-8FA2-2C27B28BD3FA}"/>
              </a:ext>
            </a:extLst>
          </p:cNvPr>
          <p:cNvSpPr/>
          <p:nvPr/>
        </p:nvSpPr>
        <p:spPr>
          <a:xfrm>
            <a:off x="3259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もの</a:t>
            </a:r>
          </a:p>
        </p:txBody>
      </p:sp>
      <p:sp>
        <p:nvSpPr>
          <p:cNvPr id="31" name="四角形: メモ 30">
            <a:extLst>
              <a:ext uri="{FF2B5EF4-FFF2-40B4-BE49-F238E27FC236}">
                <a16:creationId xmlns:a16="http://schemas.microsoft.com/office/drawing/2014/main" id="{BC7D23BA-9352-4558-A8A7-2F061EFDE14D}"/>
              </a:ext>
            </a:extLst>
          </p:cNvPr>
          <p:cNvSpPr/>
          <p:nvPr/>
        </p:nvSpPr>
        <p:spPr>
          <a:xfrm>
            <a:off x="394207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2" name="四角形: メモ 31">
            <a:extLst>
              <a:ext uri="{FF2B5EF4-FFF2-40B4-BE49-F238E27FC236}">
                <a16:creationId xmlns:a16="http://schemas.microsoft.com/office/drawing/2014/main" id="{C4B41794-36C7-40D1-B785-E24C53E1A641}"/>
              </a:ext>
            </a:extLst>
          </p:cNvPr>
          <p:cNvSpPr/>
          <p:nvPr/>
        </p:nvSpPr>
        <p:spPr>
          <a:xfrm>
            <a:off x="408609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3" name="四角形: メモ 32">
            <a:extLst>
              <a:ext uri="{FF2B5EF4-FFF2-40B4-BE49-F238E27FC236}">
                <a16:creationId xmlns:a16="http://schemas.microsoft.com/office/drawing/2014/main" id="{BEB2ACCD-5D04-4173-9BD2-717F82A467E9}"/>
              </a:ext>
            </a:extLst>
          </p:cNvPr>
          <p:cNvSpPr/>
          <p:nvPr/>
        </p:nvSpPr>
        <p:spPr>
          <a:xfrm>
            <a:off x="421863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4" name="四角形: メモ 33">
            <a:extLst>
              <a:ext uri="{FF2B5EF4-FFF2-40B4-BE49-F238E27FC236}">
                <a16:creationId xmlns:a16="http://schemas.microsoft.com/office/drawing/2014/main" id="{9623EC94-869B-4C07-A133-E3ACF48E29F6}"/>
              </a:ext>
            </a:extLst>
          </p:cNvPr>
          <p:cNvSpPr/>
          <p:nvPr/>
        </p:nvSpPr>
        <p:spPr>
          <a:xfrm>
            <a:off x="435118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5" name="四角形: メモ 34">
            <a:extLst>
              <a:ext uri="{FF2B5EF4-FFF2-40B4-BE49-F238E27FC236}">
                <a16:creationId xmlns:a16="http://schemas.microsoft.com/office/drawing/2014/main" id="{C3C21E9D-A996-4041-B2EC-9780A775F0E2}"/>
              </a:ext>
            </a:extLst>
          </p:cNvPr>
          <p:cNvSpPr/>
          <p:nvPr/>
        </p:nvSpPr>
        <p:spPr>
          <a:xfrm>
            <a:off x="448373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6" name="四角形: メモ 35">
            <a:extLst>
              <a:ext uri="{FF2B5EF4-FFF2-40B4-BE49-F238E27FC236}">
                <a16:creationId xmlns:a16="http://schemas.microsoft.com/office/drawing/2014/main" id="{76103B81-F591-4B57-BA41-E4AD86D44235}"/>
              </a:ext>
            </a:extLst>
          </p:cNvPr>
          <p:cNvSpPr/>
          <p:nvPr/>
        </p:nvSpPr>
        <p:spPr>
          <a:xfrm>
            <a:off x="394207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7" name="四角形: メモ 36">
            <a:extLst>
              <a:ext uri="{FF2B5EF4-FFF2-40B4-BE49-F238E27FC236}">
                <a16:creationId xmlns:a16="http://schemas.microsoft.com/office/drawing/2014/main" id="{6E8C4AD2-2959-49C8-AE1C-E72450FB38A0}"/>
              </a:ext>
            </a:extLst>
          </p:cNvPr>
          <p:cNvSpPr/>
          <p:nvPr/>
        </p:nvSpPr>
        <p:spPr>
          <a:xfrm>
            <a:off x="408609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8" name="四角形: メモ 37">
            <a:extLst>
              <a:ext uri="{FF2B5EF4-FFF2-40B4-BE49-F238E27FC236}">
                <a16:creationId xmlns:a16="http://schemas.microsoft.com/office/drawing/2014/main" id="{312C00A2-23C4-4885-9FF2-D0EC84D0600D}"/>
              </a:ext>
            </a:extLst>
          </p:cNvPr>
          <p:cNvSpPr/>
          <p:nvPr/>
        </p:nvSpPr>
        <p:spPr>
          <a:xfrm>
            <a:off x="421863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9" name="四角形: メモ 38">
            <a:extLst>
              <a:ext uri="{FF2B5EF4-FFF2-40B4-BE49-F238E27FC236}">
                <a16:creationId xmlns:a16="http://schemas.microsoft.com/office/drawing/2014/main" id="{592ECC8A-B763-4D15-830F-FF2D5D6AAB09}"/>
              </a:ext>
            </a:extLst>
          </p:cNvPr>
          <p:cNvSpPr/>
          <p:nvPr/>
        </p:nvSpPr>
        <p:spPr>
          <a:xfrm>
            <a:off x="435118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0" name="四角形: メモ 39">
            <a:extLst>
              <a:ext uri="{FF2B5EF4-FFF2-40B4-BE49-F238E27FC236}">
                <a16:creationId xmlns:a16="http://schemas.microsoft.com/office/drawing/2014/main" id="{53BAC366-496F-4386-821A-8A74FC2FCA8E}"/>
              </a:ext>
            </a:extLst>
          </p:cNvPr>
          <p:cNvSpPr/>
          <p:nvPr/>
        </p:nvSpPr>
        <p:spPr>
          <a:xfrm>
            <a:off x="448373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かね</a:t>
            </a:r>
          </a:p>
        </p:txBody>
      </p:sp>
      <p:sp>
        <p:nvSpPr>
          <p:cNvPr id="41" name="四角形: メモ 40">
            <a:extLst>
              <a:ext uri="{FF2B5EF4-FFF2-40B4-BE49-F238E27FC236}">
                <a16:creationId xmlns:a16="http://schemas.microsoft.com/office/drawing/2014/main" id="{F0132520-FF0B-401A-9231-86ED0B0D7E22}"/>
              </a:ext>
            </a:extLst>
          </p:cNvPr>
          <p:cNvSpPr/>
          <p:nvPr/>
        </p:nvSpPr>
        <p:spPr>
          <a:xfrm>
            <a:off x="516703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2" name="四角形: メモ 41">
            <a:extLst>
              <a:ext uri="{FF2B5EF4-FFF2-40B4-BE49-F238E27FC236}">
                <a16:creationId xmlns:a16="http://schemas.microsoft.com/office/drawing/2014/main" id="{CF275AD3-D688-4C1A-B1A2-7F45EB6669CC}"/>
              </a:ext>
            </a:extLst>
          </p:cNvPr>
          <p:cNvSpPr/>
          <p:nvPr/>
        </p:nvSpPr>
        <p:spPr>
          <a:xfrm>
            <a:off x="53110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3" name="四角形: メモ 42">
            <a:extLst>
              <a:ext uri="{FF2B5EF4-FFF2-40B4-BE49-F238E27FC236}">
                <a16:creationId xmlns:a16="http://schemas.microsoft.com/office/drawing/2014/main" id="{940AB915-571E-4936-A8D7-1C43A387B69F}"/>
              </a:ext>
            </a:extLst>
          </p:cNvPr>
          <p:cNvSpPr/>
          <p:nvPr/>
        </p:nvSpPr>
        <p:spPr>
          <a:xfrm>
            <a:off x="5443600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4" name="四角形: メモ 43">
            <a:extLst>
              <a:ext uri="{FF2B5EF4-FFF2-40B4-BE49-F238E27FC236}">
                <a16:creationId xmlns:a16="http://schemas.microsoft.com/office/drawing/2014/main" id="{4587DAFB-0811-40D0-B50F-A276244E2871}"/>
              </a:ext>
            </a:extLst>
          </p:cNvPr>
          <p:cNvSpPr/>
          <p:nvPr/>
        </p:nvSpPr>
        <p:spPr>
          <a:xfrm>
            <a:off x="557614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5" name="四角形: メモ 44">
            <a:extLst>
              <a:ext uri="{FF2B5EF4-FFF2-40B4-BE49-F238E27FC236}">
                <a16:creationId xmlns:a16="http://schemas.microsoft.com/office/drawing/2014/main" id="{7BBE3E72-BF6D-4CE2-B503-53A7366126A4}"/>
              </a:ext>
            </a:extLst>
          </p:cNvPr>
          <p:cNvSpPr/>
          <p:nvPr/>
        </p:nvSpPr>
        <p:spPr>
          <a:xfrm>
            <a:off x="5708694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6" name="四角形: メモ 45">
            <a:extLst>
              <a:ext uri="{FF2B5EF4-FFF2-40B4-BE49-F238E27FC236}">
                <a16:creationId xmlns:a16="http://schemas.microsoft.com/office/drawing/2014/main" id="{64177B42-A0D0-43CD-890E-2DF967737286}"/>
              </a:ext>
            </a:extLst>
          </p:cNvPr>
          <p:cNvSpPr/>
          <p:nvPr/>
        </p:nvSpPr>
        <p:spPr>
          <a:xfrm>
            <a:off x="516703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7" name="四角形: メモ 46">
            <a:extLst>
              <a:ext uri="{FF2B5EF4-FFF2-40B4-BE49-F238E27FC236}">
                <a16:creationId xmlns:a16="http://schemas.microsoft.com/office/drawing/2014/main" id="{138360D7-0580-4D4C-B408-1F67D48A2303}"/>
              </a:ext>
            </a:extLst>
          </p:cNvPr>
          <p:cNvSpPr/>
          <p:nvPr/>
        </p:nvSpPr>
        <p:spPr>
          <a:xfrm>
            <a:off x="53110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8" name="四角形: メモ 47">
            <a:extLst>
              <a:ext uri="{FF2B5EF4-FFF2-40B4-BE49-F238E27FC236}">
                <a16:creationId xmlns:a16="http://schemas.microsoft.com/office/drawing/2014/main" id="{38442585-79C3-4772-8B84-57EE9119D4AF}"/>
              </a:ext>
            </a:extLst>
          </p:cNvPr>
          <p:cNvSpPr/>
          <p:nvPr/>
        </p:nvSpPr>
        <p:spPr>
          <a:xfrm>
            <a:off x="5443600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9" name="四角形: メモ 48">
            <a:extLst>
              <a:ext uri="{FF2B5EF4-FFF2-40B4-BE49-F238E27FC236}">
                <a16:creationId xmlns:a16="http://schemas.microsoft.com/office/drawing/2014/main" id="{2ECA305B-036E-4822-8B64-198DAD333B7E}"/>
              </a:ext>
            </a:extLst>
          </p:cNvPr>
          <p:cNvSpPr/>
          <p:nvPr/>
        </p:nvSpPr>
        <p:spPr>
          <a:xfrm>
            <a:off x="557614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0" name="四角形: メモ 49">
            <a:extLst>
              <a:ext uri="{FF2B5EF4-FFF2-40B4-BE49-F238E27FC236}">
                <a16:creationId xmlns:a16="http://schemas.microsoft.com/office/drawing/2014/main" id="{326F24E3-B240-47AC-8AA7-280DDB60DC8A}"/>
              </a:ext>
            </a:extLst>
          </p:cNvPr>
          <p:cNvSpPr/>
          <p:nvPr/>
        </p:nvSpPr>
        <p:spPr>
          <a:xfrm>
            <a:off x="5708694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情報</a:t>
            </a:r>
          </a:p>
        </p:txBody>
      </p:sp>
      <p:sp>
        <p:nvSpPr>
          <p:cNvPr id="51" name="四角形: メモ 50">
            <a:extLst>
              <a:ext uri="{FF2B5EF4-FFF2-40B4-BE49-F238E27FC236}">
                <a16:creationId xmlns:a16="http://schemas.microsoft.com/office/drawing/2014/main" id="{216F9415-3E3A-4D35-8555-8C9A258957FD}"/>
              </a:ext>
            </a:extLst>
          </p:cNvPr>
          <p:cNvSpPr/>
          <p:nvPr/>
        </p:nvSpPr>
        <p:spPr>
          <a:xfrm>
            <a:off x="28912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2" name="四角形: メモ 51">
            <a:extLst>
              <a:ext uri="{FF2B5EF4-FFF2-40B4-BE49-F238E27FC236}">
                <a16:creationId xmlns:a16="http://schemas.microsoft.com/office/drawing/2014/main" id="{8FD77EA6-24C8-449E-91F6-04B630B6143E}"/>
              </a:ext>
            </a:extLst>
          </p:cNvPr>
          <p:cNvSpPr/>
          <p:nvPr/>
        </p:nvSpPr>
        <p:spPr>
          <a:xfrm>
            <a:off x="43314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3" name="四角形: メモ 52">
            <a:extLst>
              <a:ext uri="{FF2B5EF4-FFF2-40B4-BE49-F238E27FC236}">
                <a16:creationId xmlns:a16="http://schemas.microsoft.com/office/drawing/2014/main" id="{D9D99254-C727-4FA3-96F4-0AAD1B3971E1}"/>
              </a:ext>
            </a:extLst>
          </p:cNvPr>
          <p:cNvSpPr/>
          <p:nvPr/>
        </p:nvSpPr>
        <p:spPr>
          <a:xfrm>
            <a:off x="56568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4" name="四角形: メモ 53">
            <a:extLst>
              <a:ext uri="{FF2B5EF4-FFF2-40B4-BE49-F238E27FC236}">
                <a16:creationId xmlns:a16="http://schemas.microsoft.com/office/drawing/2014/main" id="{874A693B-6E49-4916-8316-A791A4AF5E75}"/>
              </a:ext>
            </a:extLst>
          </p:cNvPr>
          <p:cNvSpPr/>
          <p:nvPr/>
        </p:nvSpPr>
        <p:spPr>
          <a:xfrm>
            <a:off x="69823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5" name="四角形: メモ 54">
            <a:extLst>
              <a:ext uri="{FF2B5EF4-FFF2-40B4-BE49-F238E27FC236}">
                <a16:creationId xmlns:a16="http://schemas.microsoft.com/office/drawing/2014/main" id="{6BD04EDC-545E-4416-8065-9696DBA5AB22}"/>
              </a:ext>
            </a:extLst>
          </p:cNvPr>
          <p:cNvSpPr/>
          <p:nvPr/>
        </p:nvSpPr>
        <p:spPr>
          <a:xfrm>
            <a:off x="83078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8" name="四角形: メモ 57">
            <a:extLst>
              <a:ext uri="{FF2B5EF4-FFF2-40B4-BE49-F238E27FC236}">
                <a16:creationId xmlns:a16="http://schemas.microsoft.com/office/drawing/2014/main" id="{0D8D112A-B3B7-4A79-95DC-A351AA186DF2}"/>
              </a:ext>
            </a:extLst>
          </p:cNvPr>
          <p:cNvSpPr/>
          <p:nvPr/>
        </p:nvSpPr>
        <p:spPr>
          <a:xfrm>
            <a:off x="28912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9" name="四角形: メモ 58">
            <a:extLst>
              <a:ext uri="{FF2B5EF4-FFF2-40B4-BE49-F238E27FC236}">
                <a16:creationId xmlns:a16="http://schemas.microsoft.com/office/drawing/2014/main" id="{018F8179-0F5C-4F1E-A907-5065A4D869DF}"/>
              </a:ext>
            </a:extLst>
          </p:cNvPr>
          <p:cNvSpPr/>
          <p:nvPr/>
        </p:nvSpPr>
        <p:spPr>
          <a:xfrm>
            <a:off x="43314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63" name="四角形: メモ 62">
            <a:extLst>
              <a:ext uri="{FF2B5EF4-FFF2-40B4-BE49-F238E27FC236}">
                <a16:creationId xmlns:a16="http://schemas.microsoft.com/office/drawing/2014/main" id="{0D7F1FCC-E468-4842-83F2-141086EF5AD7}"/>
              </a:ext>
            </a:extLst>
          </p:cNvPr>
          <p:cNvSpPr/>
          <p:nvPr/>
        </p:nvSpPr>
        <p:spPr>
          <a:xfrm>
            <a:off x="56568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0" name="四角形: メモ 69">
            <a:extLst>
              <a:ext uri="{FF2B5EF4-FFF2-40B4-BE49-F238E27FC236}">
                <a16:creationId xmlns:a16="http://schemas.microsoft.com/office/drawing/2014/main" id="{441E9D78-C646-4D68-807C-F89E5AA97F21}"/>
              </a:ext>
            </a:extLst>
          </p:cNvPr>
          <p:cNvSpPr/>
          <p:nvPr/>
        </p:nvSpPr>
        <p:spPr>
          <a:xfrm>
            <a:off x="69823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2" name="四角形: メモ 211">
            <a:extLst>
              <a:ext uri="{FF2B5EF4-FFF2-40B4-BE49-F238E27FC236}">
                <a16:creationId xmlns:a16="http://schemas.microsoft.com/office/drawing/2014/main" id="{A4862A40-83F5-4233-BA1F-8A379731EBE9}"/>
              </a:ext>
            </a:extLst>
          </p:cNvPr>
          <p:cNvSpPr/>
          <p:nvPr/>
        </p:nvSpPr>
        <p:spPr>
          <a:xfrm>
            <a:off x="83078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ja-JP" altLang="en-US" dirty="0"/>
              <a:t>こと</a:t>
            </a:r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F87818E8-1876-4715-B2F6-E46D2C84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46492" y="6381057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2110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5745</TotalTime>
  <Words>4105</Words>
  <Application>Microsoft Office PowerPoint</Application>
  <PresentationFormat>画面に合わせる (4:3)</PresentationFormat>
  <Paragraphs>929</Paragraphs>
  <Slides>44</Slides>
  <Notes>14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44</vt:i4>
      </vt:variant>
    </vt:vector>
  </HeadingPairs>
  <TitlesOfParts>
    <vt:vector size="50" baseType="lpstr">
      <vt:lpstr>ＭＳ Ｐゴシック</vt:lpstr>
      <vt:lpstr>メイリオ</vt:lpstr>
      <vt:lpstr>Arial</vt:lpstr>
      <vt:lpstr>Calibri</vt:lpstr>
      <vt:lpstr>Times New Roman</vt:lpstr>
      <vt:lpstr>Office ​​テーマ</vt:lpstr>
      <vt:lpstr>PowerPoint プレゼンテーション</vt:lpstr>
      <vt:lpstr>ワークショップの方法</vt:lpstr>
      <vt:lpstr>ワークショップの方法</vt:lpstr>
      <vt:lpstr>ワークショップの方法</vt:lpstr>
      <vt:lpstr>ワークショップ（WS）を実施</vt:lpstr>
      <vt:lpstr>ワークショップの概要</vt:lpstr>
      <vt:lpstr>ワークショップの方法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ワークショップの方法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ワークショップの方法</vt:lpstr>
      <vt:lpstr>休　憩</vt:lpstr>
      <vt:lpstr>ワークショップの方法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休　憩</vt:lpstr>
      <vt:lpstr>PowerPoint プレゼンテーション</vt:lpstr>
      <vt:lpstr>ふりかえり＆グループ発表</vt:lpstr>
      <vt:lpstr>ふりかえり</vt:lpstr>
      <vt:lpstr>グループ発表</vt:lpstr>
      <vt:lpstr>【補足】グループ発表</vt:lpstr>
      <vt:lpstr>総　括</vt:lpstr>
      <vt:lpstr>【参考】総　括</vt:lpstr>
      <vt:lpstr>参考資料（豊橋市事例）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arkyu</dc:creator>
  <cp:lastModifiedBy>名古屋市総務局</cp:lastModifiedBy>
  <cp:revision>293</cp:revision>
  <cp:lastPrinted>2021-01-28T03:24:31Z</cp:lastPrinted>
  <dcterms:created xsi:type="dcterms:W3CDTF">2017-02-13T07:09:55Z</dcterms:created>
  <dcterms:modified xsi:type="dcterms:W3CDTF">2022-03-27T02:11:48Z</dcterms:modified>
</cp:coreProperties>
</file>